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1" r:id="rId1"/>
    <p:sldMasterId id="2147483656" r:id="rId2"/>
    <p:sldMasterId id="2147483654" r:id="rId3"/>
    <p:sldMasterId id="2147483730" r:id="rId4"/>
  </p:sldMasterIdLst>
  <p:notesMasterIdLst>
    <p:notesMasterId r:id="rId51"/>
  </p:notesMasterIdLst>
  <p:handoutMasterIdLst>
    <p:handoutMasterId r:id="rId52"/>
  </p:handoutMasterIdLst>
  <p:sldIdLst>
    <p:sldId id="329" r:id="rId5"/>
    <p:sldId id="318" r:id="rId6"/>
    <p:sldId id="271" r:id="rId7"/>
    <p:sldId id="313" r:id="rId8"/>
    <p:sldId id="291" r:id="rId9"/>
    <p:sldId id="322" r:id="rId10"/>
    <p:sldId id="324" r:id="rId11"/>
    <p:sldId id="279" r:id="rId12"/>
    <p:sldId id="278" r:id="rId13"/>
    <p:sldId id="326" r:id="rId14"/>
    <p:sldId id="328" r:id="rId15"/>
    <p:sldId id="284" r:id="rId16"/>
    <p:sldId id="330" r:id="rId17"/>
    <p:sldId id="331" r:id="rId18"/>
    <p:sldId id="332" r:id="rId19"/>
    <p:sldId id="333" r:id="rId20"/>
    <p:sldId id="334" r:id="rId21"/>
    <p:sldId id="336" r:id="rId22"/>
    <p:sldId id="335" r:id="rId23"/>
    <p:sldId id="372" r:id="rId24"/>
    <p:sldId id="338" r:id="rId25"/>
    <p:sldId id="367" r:id="rId26"/>
    <p:sldId id="369" r:id="rId27"/>
    <p:sldId id="339" r:id="rId28"/>
    <p:sldId id="344" r:id="rId29"/>
    <p:sldId id="345" r:id="rId30"/>
    <p:sldId id="346" r:id="rId31"/>
    <p:sldId id="347" r:id="rId32"/>
    <p:sldId id="348" r:id="rId33"/>
    <p:sldId id="349" r:id="rId34"/>
    <p:sldId id="350" r:id="rId35"/>
    <p:sldId id="351" r:id="rId36"/>
    <p:sldId id="370" r:id="rId37"/>
    <p:sldId id="371" r:id="rId38"/>
    <p:sldId id="353" r:id="rId39"/>
    <p:sldId id="354" r:id="rId40"/>
    <p:sldId id="356" r:id="rId41"/>
    <p:sldId id="357" r:id="rId42"/>
    <p:sldId id="358" r:id="rId43"/>
    <p:sldId id="359" r:id="rId44"/>
    <p:sldId id="360" r:id="rId45"/>
    <p:sldId id="361" r:id="rId46"/>
    <p:sldId id="362" r:id="rId47"/>
    <p:sldId id="363" r:id="rId48"/>
    <p:sldId id="364" r:id="rId49"/>
    <p:sldId id="365" r:id="rId50"/>
  </p:sldIdLst>
  <p:sldSz cx="12192000" cy="6858000"/>
  <p:notesSz cx="6858000" cy="9945688"/>
  <p:embeddedFontLst>
    <p:embeddedFont>
      <p:font typeface="Calibri" panose="020F0502020204030204" pitchFamily="34" charset="0"/>
      <p:regular r:id="rId53"/>
      <p:bold r:id="rId54"/>
      <p:italic r:id="rId55"/>
      <p:boldItalic r:id="rId56"/>
    </p:embeddedFont>
    <p:embeddedFont>
      <p:font typeface="Gill Sans MT" panose="020B0502020104020203" pitchFamily="34" charset="0"/>
      <p:regular r:id="rId57"/>
      <p:bold r:id="rId58"/>
      <p:italic r:id="rId59"/>
      <p:boldItalic r:id="rId60"/>
    </p:embeddedFont>
    <p:embeddedFont>
      <p:font typeface="Impact" panose="020B0806030902050204" pitchFamily="34" charset="0"/>
      <p:regular r:id="rId61"/>
    </p:embeddedFont>
    <p:embeddedFont>
      <p:font typeface="TH SarabunPSK" panose="020B0500040200020003" pitchFamily="34" charset="-34"/>
      <p:regular r:id="rId62"/>
      <p:bold r:id="rId63"/>
      <p:italic r:id="rId64"/>
      <p:boldItalic r:id="rId6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FF00FF"/>
    <a:srgbClr val="79BA27"/>
    <a:srgbClr val="D64D42"/>
    <a:srgbClr val="E79791"/>
    <a:srgbClr val="CAEB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00" autoAdjust="0"/>
    <p:restoredTop sz="96196" autoAdjust="0"/>
  </p:normalViewPr>
  <p:slideViewPr>
    <p:cSldViewPr snapToGrid="0" showGuides="1">
      <p:cViewPr varScale="1">
        <p:scale>
          <a:sx n="81" d="100"/>
          <a:sy n="81" d="100"/>
        </p:scale>
        <p:origin x="979" y="62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font" Target="fonts/font11.fntdata"/><Relationship Id="rId68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font" Target="fonts/font1.fntdata"/><Relationship Id="rId58" Type="http://schemas.openxmlformats.org/officeDocument/2006/relationships/font" Target="fonts/font6.fntdata"/><Relationship Id="rId66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font" Target="fonts/font9.fntdata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font" Target="fonts/font4.fntdata"/><Relationship Id="rId64" Type="http://schemas.openxmlformats.org/officeDocument/2006/relationships/font" Target="fonts/font12.fntdata"/><Relationship Id="rId69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font" Target="fonts/font7.fntdata"/><Relationship Id="rId67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font" Target="fonts/font2.fntdata"/><Relationship Id="rId62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font" Target="fonts/font5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handoutMaster" Target="handoutMasters/handoutMaster1.xml"/><Relationship Id="rId60" Type="http://schemas.openxmlformats.org/officeDocument/2006/relationships/font" Target="fonts/font8.fntdata"/><Relationship Id="rId65" Type="http://schemas.openxmlformats.org/officeDocument/2006/relationships/font" Target="fonts/font13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72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972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8A41F-BFE5-4CFD-A21C-DBADFDC5F1AB}" type="datetimeFigureOut">
              <a:rPr lang="th-TH" smtClean="0"/>
              <a:t>04/05/67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46677"/>
            <a:ext cx="2971800" cy="4972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84613" y="9446677"/>
            <a:ext cx="2971800" cy="4972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420E36-0862-45FD-8231-9A1ADF4BB55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13884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2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E9469-764A-48D1-830D-ACB55DA071B2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AD82B-BB9A-4773-AAA0-AEC1E5267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30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59C6D-B944-48EE-8D7A-74EFDC56EAE9}" type="slidenum">
              <a:rPr lang="th-TH" smtClean="0"/>
              <a:t>14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535434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D2F63-5068-4FD5-A995-A31811EA1E22}" type="slidenum">
              <a:rPr lang="th-TH" smtClean="0">
                <a:solidFill>
                  <a:prstClr val="black"/>
                </a:solidFill>
                <a:latin typeface="Calibri"/>
              </a:rPr>
              <a:pPr/>
              <a:t>46</a:t>
            </a:fld>
            <a:endParaRPr lang="th-TH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993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81ED45-1E62-47E1-A0F0-902EC4694FB3}" type="slidenum">
              <a:rPr lang="th-TH" smtClean="0"/>
              <a:pPr>
                <a:defRPr/>
              </a:pPr>
              <a:t>26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61909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D2F63-5068-4FD5-A995-A31811EA1E22}" type="slidenum">
              <a:rPr lang="th-TH" smtClean="0">
                <a:solidFill>
                  <a:prstClr val="black"/>
                </a:solidFill>
                <a:latin typeface="Calibri"/>
              </a:rPr>
              <a:pPr/>
              <a:t>27</a:t>
            </a:fld>
            <a:endParaRPr lang="th-TH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4704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D2F63-5068-4FD5-A995-A31811EA1E22}" type="slidenum">
              <a:rPr lang="th-TH" smtClean="0">
                <a:solidFill>
                  <a:prstClr val="black"/>
                </a:solidFill>
                <a:latin typeface="Calibri"/>
              </a:rPr>
              <a:pPr/>
              <a:t>28</a:t>
            </a:fld>
            <a:endParaRPr lang="th-TH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829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D2F63-5068-4FD5-A995-A31811EA1E22}" type="slidenum">
              <a:rPr lang="th-TH" smtClean="0">
                <a:solidFill>
                  <a:prstClr val="black"/>
                </a:solidFill>
                <a:latin typeface="Calibri"/>
              </a:rPr>
              <a:pPr/>
              <a:t>35</a:t>
            </a:fld>
            <a:endParaRPr lang="th-TH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013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D2F63-5068-4FD5-A995-A31811EA1E22}" type="slidenum">
              <a:rPr lang="th-TH" smtClean="0">
                <a:solidFill>
                  <a:prstClr val="black"/>
                </a:solidFill>
                <a:latin typeface="Calibri"/>
              </a:rPr>
              <a:pPr/>
              <a:t>39</a:t>
            </a:fld>
            <a:endParaRPr lang="th-TH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5515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D2F63-5068-4FD5-A995-A31811EA1E22}" type="slidenum">
              <a:rPr lang="th-TH" smtClean="0">
                <a:solidFill>
                  <a:prstClr val="black"/>
                </a:solidFill>
                <a:latin typeface="Calibri"/>
              </a:rPr>
              <a:pPr/>
              <a:t>40</a:t>
            </a:fld>
            <a:endParaRPr lang="th-TH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9875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D2F63-5068-4FD5-A995-A31811EA1E22}" type="slidenum">
              <a:rPr lang="th-TH" smtClean="0">
                <a:solidFill>
                  <a:prstClr val="black"/>
                </a:solidFill>
                <a:latin typeface="Calibri"/>
              </a:rPr>
              <a:pPr/>
              <a:t>42</a:t>
            </a:fld>
            <a:endParaRPr lang="th-TH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22326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D2F63-5068-4FD5-A995-A31811EA1E22}" type="slidenum">
              <a:rPr lang="th-TH" smtClean="0">
                <a:solidFill>
                  <a:prstClr val="black"/>
                </a:solidFill>
                <a:latin typeface="Calibri"/>
              </a:rPr>
              <a:pPr/>
              <a:t>45</a:t>
            </a:fld>
            <a:endParaRPr lang="th-TH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7585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655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883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15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A8BD7D1-774E-4810-8D76-AE960484BCA1}"/>
              </a:ext>
            </a:extLst>
          </p:cNvPr>
          <p:cNvSpPr/>
          <p:nvPr userDrawn="1"/>
        </p:nvSpPr>
        <p:spPr>
          <a:xfrm>
            <a:off x="0" y="3084504"/>
            <a:ext cx="12192000" cy="18722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5" name="Group 6">
            <a:extLst>
              <a:ext uri="{FF2B5EF4-FFF2-40B4-BE49-F238E27FC236}">
                <a16:creationId xmlns:a16="http://schemas.microsoft.com/office/drawing/2014/main" id="{24C5A453-65CA-4976-A67F-B70CC22BDACC}"/>
              </a:ext>
            </a:extLst>
          </p:cNvPr>
          <p:cNvGrpSpPr/>
          <p:nvPr userDrawn="1"/>
        </p:nvGrpSpPr>
        <p:grpSpPr>
          <a:xfrm>
            <a:off x="4763852" y="1641152"/>
            <a:ext cx="2664296" cy="4683693"/>
            <a:chOff x="445712" y="1449040"/>
            <a:chExt cx="2113018" cy="3924176"/>
          </a:xfrm>
        </p:grpSpPr>
        <p:sp>
          <p:nvSpPr>
            <p:cNvPr id="6" name="Rounded Rectangle 7">
              <a:extLst>
                <a:ext uri="{FF2B5EF4-FFF2-40B4-BE49-F238E27FC236}">
                  <a16:creationId xmlns:a16="http://schemas.microsoft.com/office/drawing/2014/main" id="{7BB696D8-1A46-4DD9-88EC-FD875272AAC0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0A1E62BD-394B-4248-9BED-85517F6BA237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8" name="Group 10">
              <a:extLst>
                <a:ext uri="{FF2B5EF4-FFF2-40B4-BE49-F238E27FC236}">
                  <a16:creationId xmlns:a16="http://schemas.microsoft.com/office/drawing/2014/main" id="{2CEC4F5A-8D13-457D-A587-1EA46770D5DC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9" name="Oval 11">
                <a:extLst>
                  <a:ext uri="{FF2B5EF4-FFF2-40B4-BE49-F238E27FC236}">
                    <a16:creationId xmlns:a16="http://schemas.microsoft.com/office/drawing/2014/main" id="{71876F4B-1B61-4A61-ABDF-38644C966BCD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10" name="Rounded Rectangle 12">
                <a:extLst>
                  <a:ext uri="{FF2B5EF4-FFF2-40B4-BE49-F238E27FC236}">
                    <a16:creationId xmlns:a16="http://schemas.microsoft.com/office/drawing/2014/main" id="{701E8847-F9BA-46B4-A146-96B5AFF5D516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4DE5835-0F1F-4DFC-B1FC-3B7E64ACFA3D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4951770" y="2052722"/>
            <a:ext cx="2288460" cy="37530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F24A19-DEE2-4C59-B1D9-7E2E98BE137C}"/>
              </a:ext>
            </a:extLst>
          </p:cNvPr>
          <p:cNvGrpSpPr/>
          <p:nvPr userDrawn="1"/>
        </p:nvGrpSpPr>
        <p:grpSpPr>
          <a:xfrm>
            <a:off x="323529" y="255315"/>
            <a:ext cx="11595131" cy="892632"/>
            <a:chOff x="323529" y="255315"/>
            <a:chExt cx="11595131" cy="892632"/>
          </a:xfrm>
        </p:grpSpPr>
        <p:sp>
          <p:nvSpPr>
            <p:cNvPr id="13" name="Arrow: Chevron 12">
              <a:extLst>
                <a:ext uri="{FF2B5EF4-FFF2-40B4-BE49-F238E27FC236}">
                  <a16:creationId xmlns:a16="http://schemas.microsoft.com/office/drawing/2014/main" id="{AF1E9B6B-F73A-43BB-AC8E-EF020608B339}"/>
                </a:ext>
              </a:extLst>
            </p:cNvPr>
            <p:cNvSpPr/>
            <p:nvPr userDrawn="1"/>
          </p:nvSpPr>
          <p:spPr>
            <a:xfrm flipH="1">
              <a:off x="323529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4" name="Arrow: Chevron 13">
              <a:extLst>
                <a:ext uri="{FF2B5EF4-FFF2-40B4-BE49-F238E27FC236}">
                  <a16:creationId xmlns:a16="http://schemas.microsoft.com/office/drawing/2014/main" id="{D5551FC8-FAB8-4191-A86A-D30E5631767D}"/>
                </a:ext>
              </a:extLst>
            </p:cNvPr>
            <p:cNvSpPr/>
            <p:nvPr userDrawn="1"/>
          </p:nvSpPr>
          <p:spPr>
            <a:xfrm flipH="1">
              <a:off x="780371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DD9FBD0-B703-40D0-A300-0C8A3AEC53C8}"/>
                </a:ext>
              </a:extLst>
            </p:cNvPr>
            <p:cNvSpPr/>
            <p:nvPr userDrawn="1"/>
          </p:nvSpPr>
          <p:spPr>
            <a:xfrm flipH="1">
              <a:off x="1219197" y="255315"/>
              <a:ext cx="9752245" cy="892632"/>
            </a:xfrm>
            <a:custGeom>
              <a:avLst/>
              <a:gdLst>
                <a:gd name="connsiteX0" fmla="*/ 9363075 w 9752245"/>
                <a:gd name="connsiteY0" fmla="*/ 0 h 892632"/>
                <a:gd name="connsiteX1" fmla="*/ 0 w 9752245"/>
                <a:gd name="connsiteY1" fmla="*/ 0 h 892632"/>
                <a:gd name="connsiteX2" fmla="*/ 389170 w 9752245"/>
                <a:gd name="connsiteY2" fmla="*/ 446316 h 892632"/>
                <a:gd name="connsiteX3" fmla="*/ 0 w 9752245"/>
                <a:gd name="connsiteY3" fmla="*/ 892632 h 892632"/>
                <a:gd name="connsiteX4" fmla="*/ 9363075 w 9752245"/>
                <a:gd name="connsiteY4" fmla="*/ 892632 h 892632"/>
                <a:gd name="connsiteX5" fmla="*/ 9752245 w 9752245"/>
                <a:gd name="connsiteY5" fmla="*/ 446316 h 892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52245" h="892632">
                  <a:moveTo>
                    <a:pt x="9363075" y="0"/>
                  </a:moveTo>
                  <a:lnTo>
                    <a:pt x="0" y="0"/>
                  </a:lnTo>
                  <a:lnTo>
                    <a:pt x="389170" y="446316"/>
                  </a:lnTo>
                  <a:lnTo>
                    <a:pt x="0" y="892632"/>
                  </a:lnTo>
                  <a:lnTo>
                    <a:pt x="9363075" y="892632"/>
                  </a:lnTo>
                  <a:lnTo>
                    <a:pt x="9752245" y="446316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6" name="Arrow: Chevron 15">
              <a:extLst>
                <a:ext uri="{FF2B5EF4-FFF2-40B4-BE49-F238E27FC236}">
                  <a16:creationId xmlns:a16="http://schemas.microsoft.com/office/drawing/2014/main" id="{D92E36DD-69F1-4FF3-8419-728575E16099}"/>
                </a:ext>
              </a:extLst>
            </p:cNvPr>
            <p:cNvSpPr/>
            <p:nvPr userDrawn="1"/>
          </p:nvSpPr>
          <p:spPr>
            <a:xfrm flipH="1">
              <a:off x="10782943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7" name="Arrow: Chevron 16">
              <a:extLst>
                <a:ext uri="{FF2B5EF4-FFF2-40B4-BE49-F238E27FC236}">
                  <a16:creationId xmlns:a16="http://schemas.microsoft.com/office/drawing/2014/main" id="{196A5B52-7AC9-47B7-8793-4EDF5F79CE4C}"/>
                </a:ext>
              </a:extLst>
            </p:cNvPr>
            <p:cNvSpPr/>
            <p:nvPr userDrawn="1"/>
          </p:nvSpPr>
          <p:spPr>
            <a:xfrm flipH="1">
              <a:off x="11239785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</p:grp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5C2ACD90-1E63-491A-B8B5-09B02FBA77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0CDA03F6-FE28-4973-AE33-19E2975F8363}"/>
              </a:ext>
            </a:extLst>
          </p:cNvPr>
          <p:cNvSpPr/>
          <p:nvPr userDrawn="1"/>
        </p:nvSpPr>
        <p:spPr>
          <a:xfrm>
            <a:off x="-10152" y="0"/>
            <a:ext cx="1546199" cy="6858000"/>
          </a:xfrm>
          <a:prstGeom prst="rt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7" name="Graphic 14">
            <a:extLst>
              <a:ext uri="{FF2B5EF4-FFF2-40B4-BE49-F238E27FC236}">
                <a16:creationId xmlns:a16="http://schemas.microsoft.com/office/drawing/2014/main" id="{9204D6DB-F6EA-4363-B7C0-669074B7EFAD}"/>
              </a:ext>
            </a:extLst>
          </p:cNvPr>
          <p:cNvGrpSpPr/>
          <p:nvPr userDrawn="1"/>
        </p:nvGrpSpPr>
        <p:grpSpPr>
          <a:xfrm>
            <a:off x="900027" y="1906700"/>
            <a:ext cx="5284007" cy="4155961"/>
            <a:chOff x="2444748" y="555045"/>
            <a:chExt cx="7282048" cy="5727454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2D4F50D-DA74-44B8-A485-BD482707A093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7C03672-F927-48A6-9646-B1D1976F8FFC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E5DB077-E612-457D-90DA-848737FB3FFE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042780F-48A2-4B26-9CEE-EB8BC7A05009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2089CC6-7C88-48A9-AADD-37D60F8EE5FF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35882EC-CE61-4A48-9BEA-0AB9CEC8B5A3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55CF1F7-81E9-45AE-ACDC-2B2D368467AC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FF879FB-6AED-4A9E-96A7-D4331CF056F2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D30280A3-FC8E-4B67-8163-4F72E5F7092B}"/>
              </a:ext>
            </a:extLst>
          </p:cNvPr>
          <p:cNvSpPr/>
          <p:nvPr userDrawn="1"/>
        </p:nvSpPr>
        <p:spPr>
          <a:xfrm flipH="1" flipV="1">
            <a:off x="11280575" y="7851"/>
            <a:ext cx="911424" cy="6858000"/>
          </a:xfrm>
          <a:prstGeom prst="rt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438CA9E-C483-4B0F-8E15-5CEA86AA0348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1089250" y="2081720"/>
            <a:ext cx="4890798" cy="282320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5C74C7C-4173-4390-9B62-5F9DC8F03BD2}"/>
              </a:ext>
            </a:extLst>
          </p:cNvPr>
          <p:cNvGrpSpPr/>
          <p:nvPr userDrawn="1"/>
        </p:nvGrpSpPr>
        <p:grpSpPr>
          <a:xfrm>
            <a:off x="323529" y="255315"/>
            <a:ext cx="11595131" cy="892632"/>
            <a:chOff x="323529" y="255315"/>
            <a:chExt cx="11595131" cy="892632"/>
          </a:xfrm>
        </p:grpSpPr>
        <p:sp>
          <p:nvSpPr>
            <p:cNvPr id="11" name="Arrow: Chevron 10">
              <a:extLst>
                <a:ext uri="{FF2B5EF4-FFF2-40B4-BE49-F238E27FC236}">
                  <a16:creationId xmlns:a16="http://schemas.microsoft.com/office/drawing/2014/main" id="{2611662F-A7C0-46A1-BFC3-1F1F064E477D}"/>
                </a:ext>
              </a:extLst>
            </p:cNvPr>
            <p:cNvSpPr/>
            <p:nvPr userDrawn="1"/>
          </p:nvSpPr>
          <p:spPr>
            <a:xfrm flipH="1">
              <a:off x="323529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id="{3B672601-65CA-44F7-BC08-9D6EA9C2E46C}"/>
                </a:ext>
              </a:extLst>
            </p:cNvPr>
            <p:cNvSpPr/>
            <p:nvPr userDrawn="1"/>
          </p:nvSpPr>
          <p:spPr>
            <a:xfrm flipH="1">
              <a:off x="780371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A8BAB62-8BE3-46A9-A1BA-A2D9A1A1FE0D}"/>
                </a:ext>
              </a:extLst>
            </p:cNvPr>
            <p:cNvSpPr/>
            <p:nvPr userDrawn="1"/>
          </p:nvSpPr>
          <p:spPr>
            <a:xfrm flipH="1">
              <a:off x="1219197" y="255315"/>
              <a:ext cx="9752245" cy="892632"/>
            </a:xfrm>
            <a:custGeom>
              <a:avLst/>
              <a:gdLst>
                <a:gd name="connsiteX0" fmla="*/ 9363075 w 9752245"/>
                <a:gd name="connsiteY0" fmla="*/ 0 h 892632"/>
                <a:gd name="connsiteX1" fmla="*/ 0 w 9752245"/>
                <a:gd name="connsiteY1" fmla="*/ 0 h 892632"/>
                <a:gd name="connsiteX2" fmla="*/ 389170 w 9752245"/>
                <a:gd name="connsiteY2" fmla="*/ 446316 h 892632"/>
                <a:gd name="connsiteX3" fmla="*/ 0 w 9752245"/>
                <a:gd name="connsiteY3" fmla="*/ 892632 h 892632"/>
                <a:gd name="connsiteX4" fmla="*/ 9363075 w 9752245"/>
                <a:gd name="connsiteY4" fmla="*/ 892632 h 892632"/>
                <a:gd name="connsiteX5" fmla="*/ 9752245 w 9752245"/>
                <a:gd name="connsiteY5" fmla="*/ 446316 h 892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52245" h="892632">
                  <a:moveTo>
                    <a:pt x="9363075" y="0"/>
                  </a:moveTo>
                  <a:lnTo>
                    <a:pt x="0" y="0"/>
                  </a:lnTo>
                  <a:lnTo>
                    <a:pt x="389170" y="446316"/>
                  </a:lnTo>
                  <a:lnTo>
                    <a:pt x="0" y="892632"/>
                  </a:lnTo>
                  <a:lnTo>
                    <a:pt x="9363075" y="892632"/>
                  </a:lnTo>
                  <a:lnTo>
                    <a:pt x="9752245" y="446316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4" name="Arrow: Chevron 13">
              <a:extLst>
                <a:ext uri="{FF2B5EF4-FFF2-40B4-BE49-F238E27FC236}">
                  <a16:creationId xmlns:a16="http://schemas.microsoft.com/office/drawing/2014/main" id="{24333BE2-6EDB-46D1-AC52-5AB6D52F18F2}"/>
                </a:ext>
              </a:extLst>
            </p:cNvPr>
            <p:cNvSpPr/>
            <p:nvPr userDrawn="1"/>
          </p:nvSpPr>
          <p:spPr>
            <a:xfrm flipH="1">
              <a:off x="10782943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5" name="Arrow: Chevron 14">
              <a:extLst>
                <a:ext uri="{FF2B5EF4-FFF2-40B4-BE49-F238E27FC236}">
                  <a16:creationId xmlns:a16="http://schemas.microsoft.com/office/drawing/2014/main" id="{AE02611A-C481-4D16-9F52-3854D580C813}"/>
                </a:ext>
              </a:extLst>
            </p:cNvPr>
            <p:cNvSpPr/>
            <p:nvPr userDrawn="1"/>
          </p:nvSpPr>
          <p:spPr>
            <a:xfrm flipH="1">
              <a:off x="11239785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</p:grp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4E8E2D26-583D-4101-8D31-21B446E00C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86807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D807C618-E5BF-4CE4-BC2D-EC6E0C739711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687337" y="1254229"/>
            <a:ext cx="11504663" cy="299555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6544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847B1519-FB0F-4532-9389-9EF70CB06407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903131" y="1820285"/>
            <a:ext cx="2496277" cy="423436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DAF9D1D2-2D5A-405E-97F9-9C9635A49B5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525365" y="1820285"/>
            <a:ext cx="2496277" cy="423436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BC95C37A-10E8-4B14-8A77-5AB61D3E5C64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47599" y="1820285"/>
            <a:ext cx="2496277" cy="423436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E1318EB2-DC6C-4ACB-9E9B-97BA44EA18F2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769832" y="1820285"/>
            <a:ext cx="2496277" cy="423436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D6023EF-D0E1-4555-8EBF-7CCD43B03DE7}"/>
              </a:ext>
            </a:extLst>
          </p:cNvPr>
          <p:cNvGrpSpPr/>
          <p:nvPr userDrawn="1"/>
        </p:nvGrpSpPr>
        <p:grpSpPr>
          <a:xfrm>
            <a:off x="323529" y="255315"/>
            <a:ext cx="11595131" cy="892632"/>
            <a:chOff x="323529" y="255315"/>
            <a:chExt cx="11595131" cy="892632"/>
          </a:xfrm>
        </p:grpSpPr>
        <p:sp>
          <p:nvSpPr>
            <p:cNvPr id="10" name="Arrow: Chevron 9">
              <a:extLst>
                <a:ext uri="{FF2B5EF4-FFF2-40B4-BE49-F238E27FC236}">
                  <a16:creationId xmlns:a16="http://schemas.microsoft.com/office/drawing/2014/main" id="{7747440C-1C45-4372-95B1-611334EB2164}"/>
                </a:ext>
              </a:extLst>
            </p:cNvPr>
            <p:cNvSpPr/>
            <p:nvPr userDrawn="1"/>
          </p:nvSpPr>
          <p:spPr>
            <a:xfrm flipH="1">
              <a:off x="323529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id="{DE2EEEA5-AC6C-4E8F-B6F8-A1CADE13001F}"/>
                </a:ext>
              </a:extLst>
            </p:cNvPr>
            <p:cNvSpPr/>
            <p:nvPr userDrawn="1"/>
          </p:nvSpPr>
          <p:spPr>
            <a:xfrm flipH="1">
              <a:off x="780371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735951D-951B-4E13-9A16-4553DB6654EE}"/>
                </a:ext>
              </a:extLst>
            </p:cNvPr>
            <p:cNvSpPr/>
            <p:nvPr userDrawn="1"/>
          </p:nvSpPr>
          <p:spPr>
            <a:xfrm flipH="1">
              <a:off x="1219197" y="255315"/>
              <a:ext cx="9752245" cy="892632"/>
            </a:xfrm>
            <a:custGeom>
              <a:avLst/>
              <a:gdLst>
                <a:gd name="connsiteX0" fmla="*/ 9363075 w 9752245"/>
                <a:gd name="connsiteY0" fmla="*/ 0 h 892632"/>
                <a:gd name="connsiteX1" fmla="*/ 0 w 9752245"/>
                <a:gd name="connsiteY1" fmla="*/ 0 h 892632"/>
                <a:gd name="connsiteX2" fmla="*/ 389170 w 9752245"/>
                <a:gd name="connsiteY2" fmla="*/ 446316 h 892632"/>
                <a:gd name="connsiteX3" fmla="*/ 0 w 9752245"/>
                <a:gd name="connsiteY3" fmla="*/ 892632 h 892632"/>
                <a:gd name="connsiteX4" fmla="*/ 9363075 w 9752245"/>
                <a:gd name="connsiteY4" fmla="*/ 892632 h 892632"/>
                <a:gd name="connsiteX5" fmla="*/ 9752245 w 9752245"/>
                <a:gd name="connsiteY5" fmla="*/ 446316 h 892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52245" h="892632">
                  <a:moveTo>
                    <a:pt x="9363075" y="0"/>
                  </a:moveTo>
                  <a:lnTo>
                    <a:pt x="0" y="0"/>
                  </a:lnTo>
                  <a:lnTo>
                    <a:pt x="389170" y="446316"/>
                  </a:lnTo>
                  <a:lnTo>
                    <a:pt x="0" y="892632"/>
                  </a:lnTo>
                  <a:lnTo>
                    <a:pt x="9363075" y="892632"/>
                  </a:lnTo>
                  <a:lnTo>
                    <a:pt x="9752245" y="446316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5" name="Arrow: Chevron 14">
              <a:extLst>
                <a:ext uri="{FF2B5EF4-FFF2-40B4-BE49-F238E27FC236}">
                  <a16:creationId xmlns:a16="http://schemas.microsoft.com/office/drawing/2014/main" id="{423970C8-39A4-4CE7-A2B2-12916D7EBC06}"/>
                </a:ext>
              </a:extLst>
            </p:cNvPr>
            <p:cNvSpPr/>
            <p:nvPr userDrawn="1"/>
          </p:nvSpPr>
          <p:spPr>
            <a:xfrm flipH="1">
              <a:off x="10782943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6" name="Arrow: Chevron 15">
              <a:extLst>
                <a:ext uri="{FF2B5EF4-FFF2-40B4-BE49-F238E27FC236}">
                  <a16:creationId xmlns:a16="http://schemas.microsoft.com/office/drawing/2014/main" id="{37684DFF-C5DF-4D65-BE50-8F29DFC9CF7B}"/>
                </a:ext>
              </a:extLst>
            </p:cNvPr>
            <p:cNvSpPr/>
            <p:nvPr userDrawn="1"/>
          </p:nvSpPr>
          <p:spPr>
            <a:xfrm flipH="1">
              <a:off x="11239785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</p:grp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08949351-4749-4A1B-A985-C7EA94F646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31920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D6023EF-D0E1-4555-8EBF-7CCD43B03DE7}"/>
              </a:ext>
            </a:extLst>
          </p:cNvPr>
          <p:cNvGrpSpPr/>
          <p:nvPr userDrawn="1"/>
        </p:nvGrpSpPr>
        <p:grpSpPr>
          <a:xfrm>
            <a:off x="323529" y="255315"/>
            <a:ext cx="11595131" cy="892632"/>
            <a:chOff x="323529" y="255315"/>
            <a:chExt cx="11595131" cy="892632"/>
          </a:xfrm>
        </p:grpSpPr>
        <p:sp>
          <p:nvSpPr>
            <p:cNvPr id="10" name="Arrow: Chevron 9">
              <a:extLst>
                <a:ext uri="{FF2B5EF4-FFF2-40B4-BE49-F238E27FC236}">
                  <a16:creationId xmlns:a16="http://schemas.microsoft.com/office/drawing/2014/main" id="{7747440C-1C45-4372-95B1-611334EB2164}"/>
                </a:ext>
              </a:extLst>
            </p:cNvPr>
            <p:cNvSpPr/>
            <p:nvPr userDrawn="1"/>
          </p:nvSpPr>
          <p:spPr>
            <a:xfrm flipH="1">
              <a:off x="323529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id="{DE2EEEA5-AC6C-4E8F-B6F8-A1CADE13001F}"/>
                </a:ext>
              </a:extLst>
            </p:cNvPr>
            <p:cNvSpPr/>
            <p:nvPr userDrawn="1"/>
          </p:nvSpPr>
          <p:spPr>
            <a:xfrm flipH="1">
              <a:off x="780371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735951D-951B-4E13-9A16-4553DB6654EE}"/>
                </a:ext>
              </a:extLst>
            </p:cNvPr>
            <p:cNvSpPr/>
            <p:nvPr userDrawn="1"/>
          </p:nvSpPr>
          <p:spPr>
            <a:xfrm flipH="1">
              <a:off x="1219197" y="255315"/>
              <a:ext cx="9752245" cy="892632"/>
            </a:xfrm>
            <a:custGeom>
              <a:avLst/>
              <a:gdLst>
                <a:gd name="connsiteX0" fmla="*/ 9363075 w 9752245"/>
                <a:gd name="connsiteY0" fmla="*/ 0 h 892632"/>
                <a:gd name="connsiteX1" fmla="*/ 0 w 9752245"/>
                <a:gd name="connsiteY1" fmla="*/ 0 h 892632"/>
                <a:gd name="connsiteX2" fmla="*/ 389170 w 9752245"/>
                <a:gd name="connsiteY2" fmla="*/ 446316 h 892632"/>
                <a:gd name="connsiteX3" fmla="*/ 0 w 9752245"/>
                <a:gd name="connsiteY3" fmla="*/ 892632 h 892632"/>
                <a:gd name="connsiteX4" fmla="*/ 9363075 w 9752245"/>
                <a:gd name="connsiteY4" fmla="*/ 892632 h 892632"/>
                <a:gd name="connsiteX5" fmla="*/ 9752245 w 9752245"/>
                <a:gd name="connsiteY5" fmla="*/ 446316 h 892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52245" h="892632">
                  <a:moveTo>
                    <a:pt x="9363075" y="0"/>
                  </a:moveTo>
                  <a:lnTo>
                    <a:pt x="0" y="0"/>
                  </a:lnTo>
                  <a:lnTo>
                    <a:pt x="389170" y="446316"/>
                  </a:lnTo>
                  <a:lnTo>
                    <a:pt x="0" y="892632"/>
                  </a:lnTo>
                  <a:lnTo>
                    <a:pt x="9363075" y="892632"/>
                  </a:lnTo>
                  <a:lnTo>
                    <a:pt x="9752245" y="446316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5" name="Arrow: Chevron 14">
              <a:extLst>
                <a:ext uri="{FF2B5EF4-FFF2-40B4-BE49-F238E27FC236}">
                  <a16:creationId xmlns:a16="http://schemas.microsoft.com/office/drawing/2014/main" id="{423970C8-39A4-4CE7-A2B2-12916D7EBC06}"/>
                </a:ext>
              </a:extLst>
            </p:cNvPr>
            <p:cNvSpPr/>
            <p:nvPr userDrawn="1"/>
          </p:nvSpPr>
          <p:spPr>
            <a:xfrm flipH="1">
              <a:off x="10782943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6" name="Arrow: Chevron 15">
              <a:extLst>
                <a:ext uri="{FF2B5EF4-FFF2-40B4-BE49-F238E27FC236}">
                  <a16:creationId xmlns:a16="http://schemas.microsoft.com/office/drawing/2014/main" id="{37684DFF-C5DF-4D65-BE50-8F29DFC9CF7B}"/>
                </a:ext>
              </a:extLst>
            </p:cNvPr>
            <p:cNvSpPr/>
            <p:nvPr userDrawn="1"/>
          </p:nvSpPr>
          <p:spPr>
            <a:xfrm flipH="1">
              <a:off x="11239785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</p:grp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08949351-4749-4A1B-A985-C7EA94F646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6AD309-23D4-44C0-9D64-79E7FAD671D2}"/>
              </a:ext>
            </a:extLst>
          </p:cNvPr>
          <p:cNvSpPr/>
          <p:nvPr userDrawn="1"/>
        </p:nvSpPr>
        <p:spPr>
          <a:xfrm>
            <a:off x="3066222" y="4026571"/>
            <a:ext cx="4464000" cy="212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800"/>
          </a:p>
        </p:txBody>
      </p:sp>
      <p:sp>
        <p:nvSpPr>
          <p:cNvPr id="18" name="그림 개체 틀 2">
            <a:extLst>
              <a:ext uri="{FF2B5EF4-FFF2-40B4-BE49-F238E27FC236}">
                <a16:creationId xmlns:a16="http://schemas.microsoft.com/office/drawing/2014/main" id="{79679C48-5407-4D3E-91E0-1EF95FB732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7145771" y="4018025"/>
            <a:ext cx="4320000" cy="2124000"/>
          </a:xfrm>
          <a:custGeom>
            <a:avLst/>
            <a:gdLst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5063"/>
              <a:gd name="connsiteY0" fmla="*/ 0 h 1385171"/>
              <a:gd name="connsiteX1" fmla="*/ 3474149 w 3475063"/>
              <a:gd name="connsiteY1" fmla="*/ 0 h 1385171"/>
              <a:gd name="connsiteX2" fmla="*/ 3475063 w 3475063"/>
              <a:gd name="connsiteY2" fmla="*/ 422426 h 1385171"/>
              <a:gd name="connsiteX3" fmla="*/ 3474149 w 3475063"/>
              <a:gd name="connsiteY3" fmla="*/ 1385171 h 1385171"/>
              <a:gd name="connsiteX4" fmla="*/ 0 w 3475063"/>
              <a:gd name="connsiteY4" fmla="*/ 1385171 h 1385171"/>
              <a:gd name="connsiteX5" fmla="*/ 0 w 3475063"/>
              <a:gd name="connsiteY5" fmla="*/ 0 h 1385171"/>
              <a:gd name="connsiteX0" fmla="*/ 0 w 3728608"/>
              <a:gd name="connsiteY0" fmla="*/ 0 h 1385171"/>
              <a:gd name="connsiteX1" fmla="*/ 3474149 w 3728608"/>
              <a:gd name="connsiteY1" fmla="*/ 0 h 1385171"/>
              <a:gd name="connsiteX2" fmla="*/ 3475063 w 3728608"/>
              <a:gd name="connsiteY2" fmla="*/ 422426 h 1385171"/>
              <a:gd name="connsiteX3" fmla="*/ 3465538 w 3728608"/>
              <a:gd name="connsiteY3" fmla="*/ 822476 h 1385171"/>
              <a:gd name="connsiteX4" fmla="*/ 3474149 w 3728608"/>
              <a:gd name="connsiteY4" fmla="*/ 1385171 h 1385171"/>
              <a:gd name="connsiteX5" fmla="*/ 0 w 3728608"/>
              <a:gd name="connsiteY5" fmla="*/ 1385171 h 1385171"/>
              <a:gd name="connsiteX6" fmla="*/ 0 w 3728608"/>
              <a:gd name="connsiteY6" fmla="*/ 0 h 1385171"/>
              <a:gd name="connsiteX0" fmla="*/ 0 w 3475615"/>
              <a:gd name="connsiteY0" fmla="*/ 0 h 1385171"/>
              <a:gd name="connsiteX1" fmla="*/ 3474149 w 3475615"/>
              <a:gd name="connsiteY1" fmla="*/ 0 h 1385171"/>
              <a:gd name="connsiteX2" fmla="*/ 3475063 w 3475615"/>
              <a:gd name="connsiteY2" fmla="*/ 422426 h 1385171"/>
              <a:gd name="connsiteX3" fmla="*/ 3465538 w 3475615"/>
              <a:gd name="connsiteY3" fmla="*/ 822476 h 1385171"/>
              <a:gd name="connsiteX4" fmla="*/ 3474149 w 3475615"/>
              <a:gd name="connsiteY4" fmla="*/ 1385171 h 1385171"/>
              <a:gd name="connsiteX5" fmla="*/ 0 w 3475615"/>
              <a:gd name="connsiteY5" fmla="*/ 1385171 h 1385171"/>
              <a:gd name="connsiteX6" fmla="*/ 0 w 3475615"/>
              <a:gd name="connsiteY6" fmla="*/ 0 h 1385171"/>
              <a:gd name="connsiteX0" fmla="*/ 0 w 3475739"/>
              <a:gd name="connsiteY0" fmla="*/ 0 h 1385171"/>
              <a:gd name="connsiteX1" fmla="*/ 3474149 w 3475739"/>
              <a:gd name="connsiteY1" fmla="*/ 0 h 1385171"/>
              <a:gd name="connsiteX2" fmla="*/ 3475063 w 3475739"/>
              <a:gd name="connsiteY2" fmla="*/ 422426 h 1385171"/>
              <a:gd name="connsiteX3" fmla="*/ 3456013 w 3475739"/>
              <a:gd name="connsiteY3" fmla="*/ 698651 h 1385171"/>
              <a:gd name="connsiteX4" fmla="*/ 3465538 w 3475739"/>
              <a:gd name="connsiteY4" fmla="*/ 822476 h 1385171"/>
              <a:gd name="connsiteX5" fmla="*/ 3474149 w 3475739"/>
              <a:gd name="connsiteY5" fmla="*/ 1385171 h 1385171"/>
              <a:gd name="connsiteX6" fmla="*/ 0 w 3475739"/>
              <a:gd name="connsiteY6" fmla="*/ 1385171 h 1385171"/>
              <a:gd name="connsiteX7" fmla="*/ 0 w 3475739"/>
              <a:gd name="connsiteY7" fmla="*/ 0 h 1385171"/>
              <a:gd name="connsiteX0" fmla="*/ 0 w 3684621"/>
              <a:gd name="connsiteY0" fmla="*/ 0 h 1385171"/>
              <a:gd name="connsiteX1" fmla="*/ 3474149 w 3684621"/>
              <a:gd name="connsiteY1" fmla="*/ 0 h 1385171"/>
              <a:gd name="connsiteX2" fmla="*/ 3475063 w 3684621"/>
              <a:gd name="connsiteY2" fmla="*/ 422426 h 1385171"/>
              <a:gd name="connsiteX3" fmla="*/ 3684613 w 3684621"/>
              <a:gd name="connsiteY3" fmla="*/ 717701 h 1385171"/>
              <a:gd name="connsiteX4" fmla="*/ 3465538 w 3684621"/>
              <a:gd name="connsiteY4" fmla="*/ 822476 h 1385171"/>
              <a:gd name="connsiteX5" fmla="*/ 3474149 w 3684621"/>
              <a:gd name="connsiteY5" fmla="*/ 1385171 h 1385171"/>
              <a:gd name="connsiteX6" fmla="*/ 0 w 3684621"/>
              <a:gd name="connsiteY6" fmla="*/ 1385171 h 1385171"/>
              <a:gd name="connsiteX7" fmla="*/ 0 w 3684621"/>
              <a:gd name="connsiteY7" fmla="*/ 0 h 1385171"/>
              <a:gd name="connsiteX0" fmla="*/ 0 w 3684621"/>
              <a:gd name="connsiteY0" fmla="*/ 0 h 1385171"/>
              <a:gd name="connsiteX1" fmla="*/ 3474149 w 3684621"/>
              <a:gd name="connsiteY1" fmla="*/ 0 h 1385171"/>
              <a:gd name="connsiteX2" fmla="*/ 3475063 w 3684621"/>
              <a:gd name="connsiteY2" fmla="*/ 422426 h 1385171"/>
              <a:gd name="connsiteX3" fmla="*/ 3684613 w 3684621"/>
              <a:gd name="connsiteY3" fmla="*/ 717701 h 1385171"/>
              <a:gd name="connsiteX4" fmla="*/ 3484588 w 3684621"/>
              <a:gd name="connsiteY4" fmla="*/ 946301 h 1385171"/>
              <a:gd name="connsiteX5" fmla="*/ 3474149 w 3684621"/>
              <a:gd name="connsiteY5" fmla="*/ 1385171 h 1385171"/>
              <a:gd name="connsiteX6" fmla="*/ 0 w 3684621"/>
              <a:gd name="connsiteY6" fmla="*/ 1385171 h 1385171"/>
              <a:gd name="connsiteX7" fmla="*/ 0 w 3684621"/>
              <a:gd name="connsiteY7" fmla="*/ 0 h 1385171"/>
              <a:gd name="connsiteX0" fmla="*/ 0 w 3694146"/>
              <a:gd name="connsiteY0" fmla="*/ 0 h 1385171"/>
              <a:gd name="connsiteX1" fmla="*/ 3474149 w 3694146"/>
              <a:gd name="connsiteY1" fmla="*/ 0 h 1385171"/>
              <a:gd name="connsiteX2" fmla="*/ 3475063 w 3694146"/>
              <a:gd name="connsiteY2" fmla="*/ 422426 h 1385171"/>
              <a:gd name="connsiteX3" fmla="*/ 3694138 w 3694146"/>
              <a:gd name="connsiteY3" fmla="*/ 679601 h 1385171"/>
              <a:gd name="connsiteX4" fmla="*/ 3484588 w 3694146"/>
              <a:gd name="connsiteY4" fmla="*/ 946301 h 1385171"/>
              <a:gd name="connsiteX5" fmla="*/ 3474149 w 3694146"/>
              <a:gd name="connsiteY5" fmla="*/ 1385171 h 1385171"/>
              <a:gd name="connsiteX6" fmla="*/ 0 w 3694146"/>
              <a:gd name="connsiteY6" fmla="*/ 1385171 h 1385171"/>
              <a:gd name="connsiteX7" fmla="*/ 0 w 3694146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75063 w 3694138"/>
              <a:gd name="connsiteY2" fmla="*/ 422426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75063 w 3694138"/>
              <a:gd name="connsiteY2" fmla="*/ 422426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472220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703192"/>
              <a:gd name="connsiteY0" fmla="*/ 0 h 1385171"/>
              <a:gd name="connsiteX1" fmla="*/ 3474149 w 3703192"/>
              <a:gd name="connsiteY1" fmla="*/ 0 h 1385171"/>
              <a:gd name="connsiteX2" fmla="*/ 3484116 w 3703192"/>
              <a:gd name="connsiteY2" fmla="*/ 558228 h 1385171"/>
              <a:gd name="connsiteX3" fmla="*/ 3703192 w 3703192"/>
              <a:gd name="connsiteY3" fmla="*/ 684128 h 1385171"/>
              <a:gd name="connsiteX4" fmla="*/ 3484588 w 3703192"/>
              <a:gd name="connsiteY4" fmla="*/ 833132 h 1385171"/>
              <a:gd name="connsiteX5" fmla="*/ 3474149 w 3703192"/>
              <a:gd name="connsiteY5" fmla="*/ 1385171 h 1385171"/>
              <a:gd name="connsiteX6" fmla="*/ 0 w 3703192"/>
              <a:gd name="connsiteY6" fmla="*/ 1385171 h 1385171"/>
              <a:gd name="connsiteX7" fmla="*/ 0 w 3703192"/>
              <a:gd name="connsiteY7" fmla="*/ 0 h 1385171"/>
              <a:gd name="connsiteX0" fmla="*/ 0 w 3529685"/>
              <a:gd name="connsiteY0" fmla="*/ 0 h 1385171"/>
              <a:gd name="connsiteX1" fmla="*/ 3474149 w 3529685"/>
              <a:gd name="connsiteY1" fmla="*/ 0 h 1385171"/>
              <a:gd name="connsiteX2" fmla="*/ 3484116 w 3529685"/>
              <a:gd name="connsiteY2" fmla="*/ 558228 h 1385171"/>
              <a:gd name="connsiteX3" fmla="*/ 3244740 w 3529685"/>
              <a:gd name="connsiteY3" fmla="*/ 690668 h 1385171"/>
              <a:gd name="connsiteX4" fmla="*/ 3484588 w 3529685"/>
              <a:gd name="connsiteY4" fmla="*/ 833132 h 1385171"/>
              <a:gd name="connsiteX5" fmla="*/ 3474149 w 3529685"/>
              <a:gd name="connsiteY5" fmla="*/ 1385171 h 1385171"/>
              <a:gd name="connsiteX6" fmla="*/ 0 w 3529685"/>
              <a:gd name="connsiteY6" fmla="*/ 1385171 h 1385171"/>
              <a:gd name="connsiteX7" fmla="*/ 0 w 3529685"/>
              <a:gd name="connsiteY7" fmla="*/ 0 h 1385171"/>
              <a:gd name="connsiteX0" fmla="*/ 0 w 3529685"/>
              <a:gd name="connsiteY0" fmla="*/ 0 h 1385171"/>
              <a:gd name="connsiteX1" fmla="*/ 3474149 w 3529685"/>
              <a:gd name="connsiteY1" fmla="*/ 0 h 1385171"/>
              <a:gd name="connsiteX2" fmla="*/ 3484116 w 3529685"/>
              <a:gd name="connsiteY2" fmla="*/ 558228 h 1385171"/>
              <a:gd name="connsiteX3" fmla="*/ 3244740 w 3529685"/>
              <a:gd name="connsiteY3" fmla="*/ 690668 h 1385171"/>
              <a:gd name="connsiteX4" fmla="*/ 3484588 w 3529685"/>
              <a:gd name="connsiteY4" fmla="*/ 833132 h 1385171"/>
              <a:gd name="connsiteX5" fmla="*/ 3474149 w 3529685"/>
              <a:gd name="connsiteY5" fmla="*/ 1385171 h 1385171"/>
              <a:gd name="connsiteX6" fmla="*/ 0 w 3529685"/>
              <a:gd name="connsiteY6" fmla="*/ 1385171 h 1385171"/>
              <a:gd name="connsiteX7" fmla="*/ 0 w 3529685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116"/>
              <a:gd name="connsiteY0" fmla="*/ 0 h 1385171"/>
              <a:gd name="connsiteX1" fmla="*/ 3474149 w 3484116"/>
              <a:gd name="connsiteY1" fmla="*/ 0 h 1385171"/>
              <a:gd name="connsiteX2" fmla="*/ 3484116 w 3484116"/>
              <a:gd name="connsiteY2" fmla="*/ 558228 h 1385171"/>
              <a:gd name="connsiteX3" fmla="*/ 3244740 w 3484116"/>
              <a:gd name="connsiteY3" fmla="*/ 690668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44740 w 3484116"/>
              <a:gd name="connsiteY3" fmla="*/ 690668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23670 w 3484116"/>
              <a:gd name="connsiteY3" fmla="*/ 696347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16646 w 3484116"/>
              <a:gd name="connsiteY3" fmla="*/ 696347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23670 w 3484116"/>
              <a:gd name="connsiteY3" fmla="*/ 696347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23670 w 3484116"/>
              <a:gd name="connsiteY3" fmla="*/ 696347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09623 w 3484116"/>
              <a:gd name="connsiteY3" fmla="*/ 702026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09623 w 3484116"/>
              <a:gd name="connsiteY3" fmla="*/ 702026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09623 w 3484116"/>
              <a:gd name="connsiteY3" fmla="*/ 702026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09623 w 3484116"/>
              <a:gd name="connsiteY3" fmla="*/ 702026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84116" h="1385171">
                <a:moveTo>
                  <a:pt x="0" y="0"/>
                </a:moveTo>
                <a:lnTo>
                  <a:pt x="3481172" y="0"/>
                </a:lnTo>
                <a:cubicBezTo>
                  <a:pt x="3481477" y="140809"/>
                  <a:pt x="3483811" y="417419"/>
                  <a:pt x="3484116" y="558228"/>
                </a:cubicBezTo>
                <a:cubicBezTo>
                  <a:pt x="3241294" y="690823"/>
                  <a:pt x="3392809" y="595682"/>
                  <a:pt x="3209623" y="702026"/>
                </a:cubicBezTo>
                <a:cubicBezTo>
                  <a:pt x="3342466" y="770912"/>
                  <a:pt x="3354142" y="760160"/>
                  <a:pt x="3476995" y="833132"/>
                </a:cubicBezTo>
                <a:cubicBezTo>
                  <a:pt x="3478430" y="947552"/>
                  <a:pt x="3480239" y="853239"/>
                  <a:pt x="3474149" y="1385171"/>
                </a:cubicBezTo>
                <a:lnTo>
                  <a:pt x="0" y="138517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F1AA56D-9F51-4548-8A03-959C9407DEA4}"/>
              </a:ext>
            </a:extLst>
          </p:cNvPr>
          <p:cNvSpPr/>
          <p:nvPr userDrawn="1"/>
        </p:nvSpPr>
        <p:spPr>
          <a:xfrm>
            <a:off x="3066222" y="1892511"/>
            <a:ext cx="4464000" cy="21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800"/>
          </a:p>
        </p:txBody>
      </p:sp>
      <p:sp>
        <p:nvSpPr>
          <p:cNvPr id="20" name="그림 개체 틀 2">
            <a:extLst>
              <a:ext uri="{FF2B5EF4-FFF2-40B4-BE49-F238E27FC236}">
                <a16:creationId xmlns:a16="http://schemas.microsoft.com/office/drawing/2014/main" id="{1B2421DD-6580-439F-A896-99B266F0E8A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flipH="1">
            <a:off x="7145771" y="1892511"/>
            <a:ext cx="4320000" cy="2124000"/>
          </a:xfrm>
          <a:custGeom>
            <a:avLst/>
            <a:gdLst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5063"/>
              <a:gd name="connsiteY0" fmla="*/ 0 h 1385171"/>
              <a:gd name="connsiteX1" fmla="*/ 3474149 w 3475063"/>
              <a:gd name="connsiteY1" fmla="*/ 0 h 1385171"/>
              <a:gd name="connsiteX2" fmla="*/ 3475063 w 3475063"/>
              <a:gd name="connsiteY2" fmla="*/ 422426 h 1385171"/>
              <a:gd name="connsiteX3" fmla="*/ 3474149 w 3475063"/>
              <a:gd name="connsiteY3" fmla="*/ 1385171 h 1385171"/>
              <a:gd name="connsiteX4" fmla="*/ 0 w 3475063"/>
              <a:gd name="connsiteY4" fmla="*/ 1385171 h 1385171"/>
              <a:gd name="connsiteX5" fmla="*/ 0 w 3475063"/>
              <a:gd name="connsiteY5" fmla="*/ 0 h 1385171"/>
              <a:gd name="connsiteX0" fmla="*/ 0 w 3728608"/>
              <a:gd name="connsiteY0" fmla="*/ 0 h 1385171"/>
              <a:gd name="connsiteX1" fmla="*/ 3474149 w 3728608"/>
              <a:gd name="connsiteY1" fmla="*/ 0 h 1385171"/>
              <a:gd name="connsiteX2" fmla="*/ 3475063 w 3728608"/>
              <a:gd name="connsiteY2" fmla="*/ 422426 h 1385171"/>
              <a:gd name="connsiteX3" fmla="*/ 3465538 w 3728608"/>
              <a:gd name="connsiteY3" fmla="*/ 822476 h 1385171"/>
              <a:gd name="connsiteX4" fmla="*/ 3474149 w 3728608"/>
              <a:gd name="connsiteY4" fmla="*/ 1385171 h 1385171"/>
              <a:gd name="connsiteX5" fmla="*/ 0 w 3728608"/>
              <a:gd name="connsiteY5" fmla="*/ 1385171 h 1385171"/>
              <a:gd name="connsiteX6" fmla="*/ 0 w 3728608"/>
              <a:gd name="connsiteY6" fmla="*/ 0 h 1385171"/>
              <a:gd name="connsiteX0" fmla="*/ 0 w 3475615"/>
              <a:gd name="connsiteY0" fmla="*/ 0 h 1385171"/>
              <a:gd name="connsiteX1" fmla="*/ 3474149 w 3475615"/>
              <a:gd name="connsiteY1" fmla="*/ 0 h 1385171"/>
              <a:gd name="connsiteX2" fmla="*/ 3475063 w 3475615"/>
              <a:gd name="connsiteY2" fmla="*/ 422426 h 1385171"/>
              <a:gd name="connsiteX3" fmla="*/ 3465538 w 3475615"/>
              <a:gd name="connsiteY3" fmla="*/ 822476 h 1385171"/>
              <a:gd name="connsiteX4" fmla="*/ 3474149 w 3475615"/>
              <a:gd name="connsiteY4" fmla="*/ 1385171 h 1385171"/>
              <a:gd name="connsiteX5" fmla="*/ 0 w 3475615"/>
              <a:gd name="connsiteY5" fmla="*/ 1385171 h 1385171"/>
              <a:gd name="connsiteX6" fmla="*/ 0 w 3475615"/>
              <a:gd name="connsiteY6" fmla="*/ 0 h 1385171"/>
              <a:gd name="connsiteX0" fmla="*/ 0 w 3475739"/>
              <a:gd name="connsiteY0" fmla="*/ 0 h 1385171"/>
              <a:gd name="connsiteX1" fmla="*/ 3474149 w 3475739"/>
              <a:gd name="connsiteY1" fmla="*/ 0 h 1385171"/>
              <a:gd name="connsiteX2" fmla="*/ 3475063 w 3475739"/>
              <a:gd name="connsiteY2" fmla="*/ 422426 h 1385171"/>
              <a:gd name="connsiteX3" fmla="*/ 3456013 w 3475739"/>
              <a:gd name="connsiteY3" fmla="*/ 698651 h 1385171"/>
              <a:gd name="connsiteX4" fmla="*/ 3465538 w 3475739"/>
              <a:gd name="connsiteY4" fmla="*/ 822476 h 1385171"/>
              <a:gd name="connsiteX5" fmla="*/ 3474149 w 3475739"/>
              <a:gd name="connsiteY5" fmla="*/ 1385171 h 1385171"/>
              <a:gd name="connsiteX6" fmla="*/ 0 w 3475739"/>
              <a:gd name="connsiteY6" fmla="*/ 1385171 h 1385171"/>
              <a:gd name="connsiteX7" fmla="*/ 0 w 3475739"/>
              <a:gd name="connsiteY7" fmla="*/ 0 h 1385171"/>
              <a:gd name="connsiteX0" fmla="*/ 0 w 3684621"/>
              <a:gd name="connsiteY0" fmla="*/ 0 h 1385171"/>
              <a:gd name="connsiteX1" fmla="*/ 3474149 w 3684621"/>
              <a:gd name="connsiteY1" fmla="*/ 0 h 1385171"/>
              <a:gd name="connsiteX2" fmla="*/ 3475063 w 3684621"/>
              <a:gd name="connsiteY2" fmla="*/ 422426 h 1385171"/>
              <a:gd name="connsiteX3" fmla="*/ 3684613 w 3684621"/>
              <a:gd name="connsiteY3" fmla="*/ 717701 h 1385171"/>
              <a:gd name="connsiteX4" fmla="*/ 3465538 w 3684621"/>
              <a:gd name="connsiteY4" fmla="*/ 822476 h 1385171"/>
              <a:gd name="connsiteX5" fmla="*/ 3474149 w 3684621"/>
              <a:gd name="connsiteY5" fmla="*/ 1385171 h 1385171"/>
              <a:gd name="connsiteX6" fmla="*/ 0 w 3684621"/>
              <a:gd name="connsiteY6" fmla="*/ 1385171 h 1385171"/>
              <a:gd name="connsiteX7" fmla="*/ 0 w 3684621"/>
              <a:gd name="connsiteY7" fmla="*/ 0 h 1385171"/>
              <a:gd name="connsiteX0" fmla="*/ 0 w 3684621"/>
              <a:gd name="connsiteY0" fmla="*/ 0 h 1385171"/>
              <a:gd name="connsiteX1" fmla="*/ 3474149 w 3684621"/>
              <a:gd name="connsiteY1" fmla="*/ 0 h 1385171"/>
              <a:gd name="connsiteX2" fmla="*/ 3475063 w 3684621"/>
              <a:gd name="connsiteY2" fmla="*/ 422426 h 1385171"/>
              <a:gd name="connsiteX3" fmla="*/ 3684613 w 3684621"/>
              <a:gd name="connsiteY3" fmla="*/ 717701 h 1385171"/>
              <a:gd name="connsiteX4" fmla="*/ 3484588 w 3684621"/>
              <a:gd name="connsiteY4" fmla="*/ 946301 h 1385171"/>
              <a:gd name="connsiteX5" fmla="*/ 3474149 w 3684621"/>
              <a:gd name="connsiteY5" fmla="*/ 1385171 h 1385171"/>
              <a:gd name="connsiteX6" fmla="*/ 0 w 3684621"/>
              <a:gd name="connsiteY6" fmla="*/ 1385171 h 1385171"/>
              <a:gd name="connsiteX7" fmla="*/ 0 w 3684621"/>
              <a:gd name="connsiteY7" fmla="*/ 0 h 1385171"/>
              <a:gd name="connsiteX0" fmla="*/ 0 w 3694146"/>
              <a:gd name="connsiteY0" fmla="*/ 0 h 1385171"/>
              <a:gd name="connsiteX1" fmla="*/ 3474149 w 3694146"/>
              <a:gd name="connsiteY1" fmla="*/ 0 h 1385171"/>
              <a:gd name="connsiteX2" fmla="*/ 3475063 w 3694146"/>
              <a:gd name="connsiteY2" fmla="*/ 422426 h 1385171"/>
              <a:gd name="connsiteX3" fmla="*/ 3694138 w 3694146"/>
              <a:gd name="connsiteY3" fmla="*/ 679601 h 1385171"/>
              <a:gd name="connsiteX4" fmla="*/ 3484588 w 3694146"/>
              <a:gd name="connsiteY4" fmla="*/ 946301 h 1385171"/>
              <a:gd name="connsiteX5" fmla="*/ 3474149 w 3694146"/>
              <a:gd name="connsiteY5" fmla="*/ 1385171 h 1385171"/>
              <a:gd name="connsiteX6" fmla="*/ 0 w 3694146"/>
              <a:gd name="connsiteY6" fmla="*/ 1385171 h 1385171"/>
              <a:gd name="connsiteX7" fmla="*/ 0 w 3694146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75063 w 3694138"/>
              <a:gd name="connsiteY2" fmla="*/ 422426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75063 w 3694138"/>
              <a:gd name="connsiteY2" fmla="*/ 422426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472220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703192"/>
              <a:gd name="connsiteY0" fmla="*/ 0 h 1385171"/>
              <a:gd name="connsiteX1" fmla="*/ 3474149 w 3703192"/>
              <a:gd name="connsiteY1" fmla="*/ 0 h 1385171"/>
              <a:gd name="connsiteX2" fmla="*/ 3484116 w 3703192"/>
              <a:gd name="connsiteY2" fmla="*/ 558228 h 1385171"/>
              <a:gd name="connsiteX3" fmla="*/ 3703192 w 3703192"/>
              <a:gd name="connsiteY3" fmla="*/ 684128 h 1385171"/>
              <a:gd name="connsiteX4" fmla="*/ 3484588 w 3703192"/>
              <a:gd name="connsiteY4" fmla="*/ 833132 h 1385171"/>
              <a:gd name="connsiteX5" fmla="*/ 3474149 w 3703192"/>
              <a:gd name="connsiteY5" fmla="*/ 1385171 h 1385171"/>
              <a:gd name="connsiteX6" fmla="*/ 0 w 3703192"/>
              <a:gd name="connsiteY6" fmla="*/ 1385171 h 1385171"/>
              <a:gd name="connsiteX7" fmla="*/ 0 w 3703192"/>
              <a:gd name="connsiteY7" fmla="*/ 0 h 1385171"/>
              <a:gd name="connsiteX0" fmla="*/ 0 w 3529685"/>
              <a:gd name="connsiteY0" fmla="*/ 0 h 1385171"/>
              <a:gd name="connsiteX1" fmla="*/ 3474149 w 3529685"/>
              <a:gd name="connsiteY1" fmla="*/ 0 h 1385171"/>
              <a:gd name="connsiteX2" fmla="*/ 3484116 w 3529685"/>
              <a:gd name="connsiteY2" fmla="*/ 558228 h 1385171"/>
              <a:gd name="connsiteX3" fmla="*/ 3244740 w 3529685"/>
              <a:gd name="connsiteY3" fmla="*/ 690668 h 1385171"/>
              <a:gd name="connsiteX4" fmla="*/ 3484588 w 3529685"/>
              <a:gd name="connsiteY4" fmla="*/ 833132 h 1385171"/>
              <a:gd name="connsiteX5" fmla="*/ 3474149 w 3529685"/>
              <a:gd name="connsiteY5" fmla="*/ 1385171 h 1385171"/>
              <a:gd name="connsiteX6" fmla="*/ 0 w 3529685"/>
              <a:gd name="connsiteY6" fmla="*/ 1385171 h 1385171"/>
              <a:gd name="connsiteX7" fmla="*/ 0 w 3529685"/>
              <a:gd name="connsiteY7" fmla="*/ 0 h 1385171"/>
              <a:gd name="connsiteX0" fmla="*/ 0 w 3529685"/>
              <a:gd name="connsiteY0" fmla="*/ 0 h 1385171"/>
              <a:gd name="connsiteX1" fmla="*/ 3474149 w 3529685"/>
              <a:gd name="connsiteY1" fmla="*/ 0 h 1385171"/>
              <a:gd name="connsiteX2" fmla="*/ 3484116 w 3529685"/>
              <a:gd name="connsiteY2" fmla="*/ 558228 h 1385171"/>
              <a:gd name="connsiteX3" fmla="*/ 3244740 w 3529685"/>
              <a:gd name="connsiteY3" fmla="*/ 690668 h 1385171"/>
              <a:gd name="connsiteX4" fmla="*/ 3484588 w 3529685"/>
              <a:gd name="connsiteY4" fmla="*/ 833132 h 1385171"/>
              <a:gd name="connsiteX5" fmla="*/ 3474149 w 3529685"/>
              <a:gd name="connsiteY5" fmla="*/ 1385171 h 1385171"/>
              <a:gd name="connsiteX6" fmla="*/ 0 w 3529685"/>
              <a:gd name="connsiteY6" fmla="*/ 1385171 h 1385171"/>
              <a:gd name="connsiteX7" fmla="*/ 0 w 3529685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116"/>
              <a:gd name="connsiteY0" fmla="*/ 0 h 1385171"/>
              <a:gd name="connsiteX1" fmla="*/ 3474149 w 3484116"/>
              <a:gd name="connsiteY1" fmla="*/ 0 h 1385171"/>
              <a:gd name="connsiteX2" fmla="*/ 3484116 w 3484116"/>
              <a:gd name="connsiteY2" fmla="*/ 558228 h 1385171"/>
              <a:gd name="connsiteX3" fmla="*/ 3244740 w 3484116"/>
              <a:gd name="connsiteY3" fmla="*/ 690668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3 w 3484116"/>
              <a:gd name="connsiteY1" fmla="*/ 0 h 1385171"/>
              <a:gd name="connsiteX2" fmla="*/ 3484116 w 3484116"/>
              <a:gd name="connsiteY2" fmla="*/ 558228 h 1385171"/>
              <a:gd name="connsiteX3" fmla="*/ 3244740 w 3484116"/>
              <a:gd name="connsiteY3" fmla="*/ 690668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44740 w 3484116"/>
              <a:gd name="connsiteY3" fmla="*/ 690668 h 1396530"/>
              <a:gd name="connsiteX4" fmla="*/ 3476995 w 3484116"/>
              <a:gd name="connsiteY4" fmla="*/ 833132 h 1396530"/>
              <a:gd name="connsiteX5" fmla="*/ 3396890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44740 w 3484116"/>
              <a:gd name="connsiteY3" fmla="*/ 690668 h 1396530"/>
              <a:gd name="connsiteX4" fmla="*/ 3476995 w 3484116"/>
              <a:gd name="connsiteY4" fmla="*/ 833132 h 1396530"/>
              <a:gd name="connsiteX5" fmla="*/ 3467126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44740 w 3484116"/>
              <a:gd name="connsiteY3" fmla="*/ 690668 h 1396530"/>
              <a:gd name="connsiteX4" fmla="*/ 3476995 w 3484116"/>
              <a:gd name="connsiteY4" fmla="*/ 833132 h 1396530"/>
              <a:gd name="connsiteX5" fmla="*/ 3474149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23669 w 3484116"/>
              <a:gd name="connsiteY3" fmla="*/ 690668 h 1396530"/>
              <a:gd name="connsiteX4" fmla="*/ 3476995 w 3484116"/>
              <a:gd name="connsiteY4" fmla="*/ 833132 h 1396530"/>
              <a:gd name="connsiteX5" fmla="*/ 3474149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23669 w 3484116"/>
              <a:gd name="connsiteY3" fmla="*/ 690668 h 1396530"/>
              <a:gd name="connsiteX4" fmla="*/ 3476995 w 3484116"/>
              <a:gd name="connsiteY4" fmla="*/ 833132 h 1396530"/>
              <a:gd name="connsiteX5" fmla="*/ 3481172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23669 w 3484116"/>
              <a:gd name="connsiteY3" fmla="*/ 690668 h 1396530"/>
              <a:gd name="connsiteX4" fmla="*/ 3476995 w 3484116"/>
              <a:gd name="connsiteY4" fmla="*/ 833132 h 1396530"/>
              <a:gd name="connsiteX5" fmla="*/ 3481172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23669 w 3484116"/>
              <a:gd name="connsiteY3" fmla="*/ 690668 h 1396530"/>
              <a:gd name="connsiteX4" fmla="*/ 3476995 w 3484116"/>
              <a:gd name="connsiteY4" fmla="*/ 838811 h 1396530"/>
              <a:gd name="connsiteX5" fmla="*/ 3481172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0850"/>
              <a:gd name="connsiteX1" fmla="*/ 3481173 w 3484116"/>
              <a:gd name="connsiteY1" fmla="*/ 0 h 1390850"/>
              <a:gd name="connsiteX2" fmla="*/ 3484116 w 3484116"/>
              <a:gd name="connsiteY2" fmla="*/ 558228 h 1390850"/>
              <a:gd name="connsiteX3" fmla="*/ 3223669 w 3484116"/>
              <a:gd name="connsiteY3" fmla="*/ 690668 h 1390850"/>
              <a:gd name="connsiteX4" fmla="*/ 3476995 w 3484116"/>
              <a:gd name="connsiteY4" fmla="*/ 838811 h 1390850"/>
              <a:gd name="connsiteX5" fmla="*/ 3481172 w 3484116"/>
              <a:gd name="connsiteY5" fmla="*/ 1390850 h 1390850"/>
              <a:gd name="connsiteX6" fmla="*/ 0 w 3484116"/>
              <a:gd name="connsiteY6" fmla="*/ 1385171 h 1390850"/>
              <a:gd name="connsiteX7" fmla="*/ 0 w 3484116"/>
              <a:gd name="connsiteY7" fmla="*/ 0 h 1390850"/>
              <a:gd name="connsiteX0" fmla="*/ 0 w 3484116"/>
              <a:gd name="connsiteY0" fmla="*/ 0 h 1385171"/>
              <a:gd name="connsiteX1" fmla="*/ 3481173 w 3484116"/>
              <a:gd name="connsiteY1" fmla="*/ 0 h 1385171"/>
              <a:gd name="connsiteX2" fmla="*/ 3484116 w 3484116"/>
              <a:gd name="connsiteY2" fmla="*/ 558228 h 1385171"/>
              <a:gd name="connsiteX3" fmla="*/ 3223669 w 3484116"/>
              <a:gd name="connsiteY3" fmla="*/ 690668 h 1385171"/>
              <a:gd name="connsiteX4" fmla="*/ 3476995 w 3484116"/>
              <a:gd name="connsiteY4" fmla="*/ 838811 h 1385171"/>
              <a:gd name="connsiteX5" fmla="*/ 3481172 w 3484116"/>
              <a:gd name="connsiteY5" fmla="*/ 1385170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84116" h="1385171">
                <a:moveTo>
                  <a:pt x="0" y="0"/>
                </a:moveTo>
                <a:lnTo>
                  <a:pt x="3481173" y="0"/>
                </a:lnTo>
                <a:cubicBezTo>
                  <a:pt x="3481478" y="140809"/>
                  <a:pt x="3483811" y="417419"/>
                  <a:pt x="3484116" y="558228"/>
                </a:cubicBezTo>
                <a:cubicBezTo>
                  <a:pt x="3241294" y="690823"/>
                  <a:pt x="3463042" y="555927"/>
                  <a:pt x="3223669" y="690668"/>
                </a:cubicBezTo>
                <a:cubicBezTo>
                  <a:pt x="3461864" y="833385"/>
                  <a:pt x="3241765" y="697687"/>
                  <a:pt x="3476995" y="838811"/>
                </a:cubicBezTo>
                <a:cubicBezTo>
                  <a:pt x="3478430" y="953231"/>
                  <a:pt x="3487262" y="853238"/>
                  <a:pt x="3481172" y="1385170"/>
                </a:cubicBezTo>
                <a:lnTo>
                  <a:pt x="0" y="138517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1" name="자유형: 도형 22">
            <a:extLst>
              <a:ext uri="{FF2B5EF4-FFF2-40B4-BE49-F238E27FC236}">
                <a16:creationId xmlns:a16="http://schemas.microsoft.com/office/drawing/2014/main" id="{3F52A6B3-42BE-4E2C-864F-4B3C4819524C}"/>
              </a:ext>
            </a:extLst>
          </p:cNvPr>
          <p:cNvSpPr/>
          <p:nvPr userDrawn="1"/>
        </p:nvSpPr>
        <p:spPr>
          <a:xfrm>
            <a:off x="726229" y="1892511"/>
            <a:ext cx="2702277" cy="2124000"/>
          </a:xfrm>
          <a:custGeom>
            <a:avLst/>
            <a:gdLst>
              <a:gd name="connsiteX0" fmla="*/ 0 w 2702277"/>
              <a:gd name="connsiteY0" fmla="*/ 0 h 2124000"/>
              <a:gd name="connsiteX1" fmla="*/ 2340000 w 2702277"/>
              <a:gd name="connsiteY1" fmla="*/ 0 h 2124000"/>
              <a:gd name="connsiteX2" fmla="*/ 2340000 w 2702277"/>
              <a:gd name="connsiteY2" fmla="*/ 851880 h 2124000"/>
              <a:gd name="connsiteX3" fmla="*/ 2702277 w 2702277"/>
              <a:gd name="connsiteY3" fmla="*/ 1062001 h 2124000"/>
              <a:gd name="connsiteX4" fmla="*/ 2340000 w 2702277"/>
              <a:gd name="connsiteY4" fmla="*/ 1272121 h 2124000"/>
              <a:gd name="connsiteX5" fmla="*/ 2340000 w 2702277"/>
              <a:gd name="connsiteY5" fmla="*/ 2124000 h 2124000"/>
              <a:gd name="connsiteX6" fmla="*/ 0 w 2702277"/>
              <a:gd name="connsiteY6" fmla="*/ 2124000 h 21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2277" h="2124000">
                <a:moveTo>
                  <a:pt x="0" y="0"/>
                </a:moveTo>
                <a:lnTo>
                  <a:pt x="2340000" y="0"/>
                </a:lnTo>
                <a:lnTo>
                  <a:pt x="2340000" y="851880"/>
                </a:lnTo>
                <a:lnTo>
                  <a:pt x="2702277" y="1062001"/>
                </a:lnTo>
                <a:lnTo>
                  <a:pt x="2340000" y="1272121"/>
                </a:lnTo>
                <a:lnTo>
                  <a:pt x="2340000" y="2124000"/>
                </a:lnTo>
                <a:lnTo>
                  <a:pt x="0" y="2124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sp>
        <p:nvSpPr>
          <p:cNvPr id="22" name="자유형: 도형 23">
            <a:extLst>
              <a:ext uri="{FF2B5EF4-FFF2-40B4-BE49-F238E27FC236}">
                <a16:creationId xmlns:a16="http://schemas.microsoft.com/office/drawing/2014/main" id="{45949401-E889-46F8-B56F-6D2C1A69C625}"/>
              </a:ext>
            </a:extLst>
          </p:cNvPr>
          <p:cNvSpPr/>
          <p:nvPr userDrawn="1"/>
        </p:nvSpPr>
        <p:spPr>
          <a:xfrm>
            <a:off x="726229" y="4026571"/>
            <a:ext cx="2702277" cy="2124000"/>
          </a:xfrm>
          <a:custGeom>
            <a:avLst/>
            <a:gdLst>
              <a:gd name="connsiteX0" fmla="*/ 0 w 2702277"/>
              <a:gd name="connsiteY0" fmla="*/ 0 h 2124000"/>
              <a:gd name="connsiteX1" fmla="*/ 2340000 w 2702277"/>
              <a:gd name="connsiteY1" fmla="*/ 0 h 2124000"/>
              <a:gd name="connsiteX2" fmla="*/ 2340000 w 2702277"/>
              <a:gd name="connsiteY2" fmla="*/ 851880 h 2124000"/>
              <a:gd name="connsiteX3" fmla="*/ 2702277 w 2702277"/>
              <a:gd name="connsiteY3" fmla="*/ 1062001 h 2124000"/>
              <a:gd name="connsiteX4" fmla="*/ 2340000 w 2702277"/>
              <a:gd name="connsiteY4" fmla="*/ 1272121 h 2124000"/>
              <a:gd name="connsiteX5" fmla="*/ 2340000 w 2702277"/>
              <a:gd name="connsiteY5" fmla="*/ 2124000 h 2124000"/>
              <a:gd name="connsiteX6" fmla="*/ 0 w 2702277"/>
              <a:gd name="connsiteY6" fmla="*/ 2124000 h 21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2277" h="2124000">
                <a:moveTo>
                  <a:pt x="0" y="0"/>
                </a:moveTo>
                <a:lnTo>
                  <a:pt x="2340000" y="0"/>
                </a:lnTo>
                <a:lnTo>
                  <a:pt x="2340000" y="851880"/>
                </a:lnTo>
                <a:lnTo>
                  <a:pt x="2702277" y="1062001"/>
                </a:lnTo>
                <a:lnTo>
                  <a:pt x="2340000" y="1272121"/>
                </a:lnTo>
                <a:lnTo>
                  <a:pt x="2340000" y="2124000"/>
                </a:lnTo>
                <a:lnTo>
                  <a:pt x="0" y="2124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669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5776A32-7FC2-4F7F-AF78-E3CB44CC66BE}" type="datetimeFigureOut">
              <a:rPr lang="th-TH" smtClean="0"/>
              <a:t>04/05/67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6185CC4-17D9-451F-B4F6-578FEE82AAE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006535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D31E232-56C4-4965-B15E-A5D5B3B781A7}" type="datetimeFigureOut">
              <a:rPr lang="th-TH" smtClean="0"/>
              <a:pPr>
                <a:defRPr/>
              </a:pPr>
              <a:t>04/05/67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D85A00C-7C0E-47EF-9501-1DF1C8036C8D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9845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180102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31E232-56C4-4965-B15E-A5D5B3B781A7}" type="datetimeFigureOut">
              <a:rPr lang="th-TH" smtClean="0"/>
              <a:pPr>
                <a:defRPr/>
              </a:pPr>
              <a:t>04/05/67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85A00C-7C0E-47EF-9501-1DF1C8036C8D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1953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3059251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1515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6575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2814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3715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975693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712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054307DC-3A91-4E71-94CE-72BBCE41F715}"/>
              </a:ext>
            </a:extLst>
          </p:cNvPr>
          <p:cNvGrpSpPr/>
          <p:nvPr userDrawn="1"/>
        </p:nvGrpSpPr>
        <p:grpSpPr>
          <a:xfrm>
            <a:off x="323529" y="255315"/>
            <a:ext cx="11595131" cy="892632"/>
            <a:chOff x="323529" y="255315"/>
            <a:chExt cx="11595131" cy="892632"/>
          </a:xfrm>
        </p:grpSpPr>
        <p:sp>
          <p:nvSpPr>
            <p:cNvPr id="9" name="Arrow: Chevron 8">
              <a:extLst>
                <a:ext uri="{FF2B5EF4-FFF2-40B4-BE49-F238E27FC236}">
                  <a16:creationId xmlns:a16="http://schemas.microsoft.com/office/drawing/2014/main" id="{26A4517D-D57D-4C7C-A103-09506C56E3A5}"/>
                </a:ext>
              </a:extLst>
            </p:cNvPr>
            <p:cNvSpPr/>
            <p:nvPr userDrawn="1"/>
          </p:nvSpPr>
          <p:spPr>
            <a:xfrm flipH="1">
              <a:off x="323529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0" name="Arrow: Chevron 9">
              <a:extLst>
                <a:ext uri="{FF2B5EF4-FFF2-40B4-BE49-F238E27FC236}">
                  <a16:creationId xmlns:a16="http://schemas.microsoft.com/office/drawing/2014/main" id="{09B59339-1F03-41BC-83FB-F8C70E4D19FF}"/>
                </a:ext>
              </a:extLst>
            </p:cNvPr>
            <p:cNvSpPr/>
            <p:nvPr userDrawn="1"/>
          </p:nvSpPr>
          <p:spPr>
            <a:xfrm flipH="1">
              <a:off x="780371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16ACF6C-9C3D-4933-B6CC-7CFA45A380C5}"/>
                </a:ext>
              </a:extLst>
            </p:cNvPr>
            <p:cNvSpPr/>
            <p:nvPr userDrawn="1"/>
          </p:nvSpPr>
          <p:spPr>
            <a:xfrm flipH="1">
              <a:off x="1219197" y="255315"/>
              <a:ext cx="9752245" cy="892632"/>
            </a:xfrm>
            <a:custGeom>
              <a:avLst/>
              <a:gdLst>
                <a:gd name="connsiteX0" fmla="*/ 9363075 w 9752245"/>
                <a:gd name="connsiteY0" fmla="*/ 0 h 892632"/>
                <a:gd name="connsiteX1" fmla="*/ 0 w 9752245"/>
                <a:gd name="connsiteY1" fmla="*/ 0 h 892632"/>
                <a:gd name="connsiteX2" fmla="*/ 389170 w 9752245"/>
                <a:gd name="connsiteY2" fmla="*/ 446316 h 892632"/>
                <a:gd name="connsiteX3" fmla="*/ 0 w 9752245"/>
                <a:gd name="connsiteY3" fmla="*/ 892632 h 892632"/>
                <a:gd name="connsiteX4" fmla="*/ 9363075 w 9752245"/>
                <a:gd name="connsiteY4" fmla="*/ 892632 h 892632"/>
                <a:gd name="connsiteX5" fmla="*/ 9752245 w 9752245"/>
                <a:gd name="connsiteY5" fmla="*/ 446316 h 892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52245" h="892632">
                  <a:moveTo>
                    <a:pt x="9363075" y="0"/>
                  </a:moveTo>
                  <a:lnTo>
                    <a:pt x="0" y="0"/>
                  </a:lnTo>
                  <a:lnTo>
                    <a:pt x="389170" y="446316"/>
                  </a:lnTo>
                  <a:lnTo>
                    <a:pt x="0" y="892632"/>
                  </a:lnTo>
                  <a:lnTo>
                    <a:pt x="9363075" y="892632"/>
                  </a:lnTo>
                  <a:lnTo>
                    <a:pt x="9752245" y="446316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3" name="Arrow: Chevron 12">
              <a:extLst>
                <a:ext uri="{FF2B5EF4-FFF2-40B4-BE49-F238E27FC236}">
                  <a16:creationId xmlns:a16="http://schemas.microsoft.com/office/drawing/2014/main" id="{CEC84844-21F9-4A8F-ACE6-0BEE7523A078}"/>
                </a:ext>
              </a:extLst>
            </p:cNvPr>
            <p:cNvSpPr/>
            <p:nvPr userDrawn="1"/>
          </p:nvSpPr>
          <p:spPr>
            <a:xfrm flipH="1">
              <a:off x="10782943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4" name="Arrow: Chevron 13">
              <a:extLst>
                <a:ext uri="{FF2B5EF4-FFF2-40B4-BE49-F238E27FC236}">
                  <a16:creationId xmlns:a16="http://schemas.microsoft.com/office/drawing/2014/main" id="{6F23DCF8-13A9-4A90-B4A8-F86366E5B6E9}"/>
                </a:ext>
              </a:extLst>
            </p:cNvPr>
            <p:cNvSpPr/>
            <p:nvPr userDrawn="1"/>
          </p:nvSpPr>
          <p:spPr>
            <a:xfrm flipH="1">
              <a:off x="11239785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</p:grp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0993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8825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163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470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932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054307DC-3A91-4E71-94CE-72BBCE41F715}"/>
              </a:ext>
            </a:extLst>
          </p:cNvPr>
          <p:cNvGrpSpPr/>
          <p:nvPr userDrawn="1"/>
        </p:nvGrpSpPr>
        <p:grpSpPr>
          <a:xfrm>
            <a:off x="323529" y="255315"/>
            <a:ext cx="11595131" cy="892632"/>
            <a:chOff x="323529" y="255315"/>
            <a:chExt cx="11595131" cy="892632"/>
          </a:xfrm>
        </p:grpSpPr>
        <p:sp>
          <p:nvSpPr>
            <p:cNvPr id="9" name="Arrow: Chevron 8">
              <a:extLst>
                <a:ext uri="{FF2B5EF4-FFF2-40B4-BE49-F238E27FC236}">
                  <a16:creationId xmlns:a16="http://schemas.microsoft.com/office/drawing/2014/main" id="{26A4517D-D57D-4C7C-A103-09506C56E3A5}"/>
                </a:ext>
              </a:extLst>
            </p:cNvPr>
            <p:cNvSpPr/>
            <p:nvPr userDrawn="1"/>
          </p:nvSpPr>
          <p:spPr>
            <a:xfrm flipH="1">
              <a:off x="323529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0" name="Arrow: Chevron 9">
              <a:extLst>
                <a:ext uri="{FF2B5EF4-FFF2-40B4-BE49-F238E27FC236}">
                  <a16:creationId xmlns:a16="http://schemas.microsoft.com/office/drawing/2014/main" id="{09B59339-1F03-41BC-83FB-F8C70E4D19FF}"/>
                </a:ext>
              </a:extLst>
            </p:cNvPr>
            <p:cNvSpPr/>
            <p:nvPr userDrawn="1"/>
          </p:nvSpPr>
          <p:spPr>
            <a:xfrm flipH="1">
              <a:off x="780371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16ACF6C-9C3D-4933-B6CC-7CFA45A380C5}"/>
                </a:ext>
              </a:extLst>
            </p:cNvPr>
            <p:cNvSpPr/>
            <p:nvPr userDrawn="1"/>
          </p:nvSpPr>
          <p:spPr>
            <a:xfrm flipH="1">
              <a:off x="1219197" y="255315"/>
              <a:ext cx="9752245" cy="892632"/>
            </a:xfrm>
            <a:custGeom>
              <a:avLst/>
              <a:gdLst>
                <a:gd name="connsiteX0" fmla="*/ 9363075 w 9752245"/>
                <a:gd name="connsiteY0" fmla="*/ 0 h 892632"/>
                <a:gd name="connsiteX1" fmla="*/ 0 w 9752245"/>
                <a:gd name="connsiteY1" fmla="*/ 0 h 892632"/>
                <a:gd name="connsiteX2" fmla="*/ 389170 w 9752245"/>
                <a:gd name="connsiteY2" fmla="*/ 446316 h 892632"/>
                <a:gd name="connsiteX3" fmla="*/ 0 w 9752245"/>
                <a:gd name="connsiteY3" fmla="*/ 892632 h 892632"/>
                <a:gd name="connsiteX4" fmla="*/ 9363075 w 9752245"/>
                <a:gd name="connsiteY4" fmla="*/ 892632 h 892632"/>
                <a:gd name="connsiteX5" fmla="*/ 9752245 w 9752245"/>
                <a:gd name="connsiteY5" fmla="*/ 446316 h 892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52245" h="892632">
                  <a:moveTo>
                    <a:pt x="9363075" y="0"/>
                  </a:moveTo>
                  <a:lnTo>
                    <a:pt x="0" y="0"/>
                  </a:lnTo>
                  <a:lnTo>
                    <a:pt x="389170" y="446316"/>
                  </a:lnTo>
                  <a:lnTo>
                    <a:pt x="0" y="892632"/>
                  </a:lnTo>
                  <a:lnTo>
                    <a:pt x="9363075" y="892632"/>
                  </a:lnTo>
                  <a:lnTo>
                    <a:pt x="9752245" y="446316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3" name="Arrow: Chevron 12">
              <a:extLst>
                <a:ext uri="{FF2B5EF4-FFF2-40B4-BE49-F238E27FC236}">
                  <a16:creationId xmlns:a16="http://schemas.microsoft.com/office/drawing/2014/main" id="{CEC84844-21F9-4A8F-ACE6-0BEE7523A078}"/>
                </a:ext>
              </a:extLst>
            </p:cNvPr>
            <p:cNvSpPr/>
            <p:nvPr userDrawn="1"/>
          </p:nvSpPr>
          <p:spPr>
            <a:xfrm flipH="1">
              <a:off x="10782943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4" name="Arrow: Chevron 13">
              <a:extLst>
                <a:ext uri="{FF2B5EF4-FFF2-40B4-BE49-F238E27FC236}">
                  <a16:creationId xmlns:a16="http://schemas.microsoft.com/office/drawing/2014/main" id="{6F23DCF8-13A9-4A90-B4A8-F86366E5B6E9}"/>
                </a:ext>
              </a:extLst>
            </p:cNvPr>
            <p:cNvSpPr/>
            <p:nvPr userDrawn="1"/>
          </p:nvSpPr>
          <p:spPr>
            <a:xfrm flipH="1">
              <a:off x="11239785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</p:grp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3196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A8BD7D1-774E-4810-8D76-AE960484BCA1}"/>
              </a:ext>
            </a:extLst>
          </p:cNvPr>
          <p:cNvSpPr/>
          <p:nvPr userDrawn="1"/>
        </p:nvSpPr>
        <p:spPr>
          <a:xfrm>
            <a:off x="0" y="3084504"/>
            <a:ext cx="12192000" cy="18722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5" name="Group 6">
            <a:extLst>
              <a:ext uri="{FF2B5EF4-FFF2-40B4-BE49-F238E27FC236}">
                <a16:creationId xmlns:a16="http://schemas.microsoft.com/office/drawing/2014/main" id="{24C5A453-65CA-4976-A67F-B70CC22BDACC}"/>
              </a:ext>
            </a:extLst>
          </p:cNvPr>
          <p:cNvGrpSpPr/>
          <p:nvPr userDrawn="1"/>
        </p:nvGrpSpPr>
        <p:grpSpPr>
          <a:xfrm>
            <a:off x="4763852" y="1641152"/>
            <a:ext cx="2664296" cy="4683693"/>
            <a:chOff x="445712" y="1449040"/>
            <a:chExt cx="2113018" cy="3924176"/>
          </a:xfrm>
        </p:grpSpPr>
        <p:sp>
          <p:nvSpPr>
            <p:cNvPr id="6" name="Rounded Rectangle 7">
              <a:extLst>
                <a:ext uri="{FF2B5EF4-FFF2-40B4-BE49-F238E27FC236}">
                  <a16:creationId xmlns:a16="http://schemas.microsoft.com/office/drawing/2014/main" id="{7BB696D8-1A46-4DD9-88EC-FD875272AAC0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0A1E62BD-394B-4248-9BED-85517F6BA237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8" name="Group 10">
              <a:extLst>
                <a:ext uri="{FF2B5EF4-FFF2-40B4-BE49-F238E27FC236}">
                  <a16:creationId xmlns:a16="http://schemas.microsoft.com/office/drawing/2014/main" id="{2CEC4F5A-8D13-457D-A587-1EA46770D5DC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9" name="Oval 11">
                <a:extLst>
                  <a:ext uri="{FF2B5EF4-FFF2-40B4-BE49-F238E27FC236}">
                    <a16:creationId xmlns:a16="http://schemas.microsoft.com/office/drawing/2014/main" id="{71876F4B-1B61-4A61-ABDF-38644C966BCD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10" name="Rounded Rectangle 12">
                <a:extLst>
                  <a:ext uri="{FF2B5EF4-FFF2-40B4-BE49-F238E27FC236}">
                    <a16:creationId xmlns:a16="http://schemas.microsoft.com/office/drawing/2014/main" id="{701E8847-F9BA-46B4-A146-96B5AFF5D516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4DE5835-0F1F-4DFC-B1FC-3B7E64ACFA3D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4951770" y="2052722"/>
            <a:ext cx="2288460" cy="37530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F24A19-DEE2-4C59-B1D9-7E2E98BE137C}"/>
              </a:ext>
            </a:extLst>
          </p:cNvPr>
          <p:cNvGrpSpPr/>
          <p:nvPr userDrawn="1"/>
        </p:nvGrpSpPr>
        <p:grpSpPr>
          <a:xfrm>
            <a:off x="323529" y="255315"/>
            <a:ext cx="11595131" cy="892632"/>
            <a:chOff x="323529" y="255315"/>
            <a:chExt cx="11595131" cy="892632"/>
          </a:xfrm>
        </p:grpSpPr>
        <p:sp>
          <p:nvSpPr>
            <p:cNvPr id="13" name="Arrow: Chevron 12">
              <a:extLst>
                <a:ext uri="{FF2B5EF4-FFF2-40B4-BE49-F238E27FC236}">
                  <a16:creationId xmlns:a16="http://schemas.microsoft.com/office/drawing/2014/main" id="{AF1E9B6B-F73A-43BB-AC8E-EF020608B339}"/>
                </a:ext>
              </a:extLst>
            </p:cNvPr>
            <p:cNvSpPr/>
            <p:nvPr userDrawn="1"/>
          </p:nvSpPr>
          <p:spPr>
            <a:xfrm flipH="1">
              <a:off x="323529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4" name="Arrow: Chevron 13">
              <a:extLst>
                <a:ext uri="{FF2B5EF4-FFF2-40B4-BE49-F238E27FC236}">
                  <a16:creationId xmlns:a16="http://schemas.microsoft.com/office/drawing/2014/main" id="{D5551FC8-FAB8-4191-A86A-D30E5631767D}"/>
                </a:ext>
              </a:extLst>
            </p:cNvPr>
            <p:cNvSpPr/>
            <p:nvPr userDrawn="1"/>
          </p:nvSpPr>
          <p:spPr>
            <a:xfrm flipH="1">
              <a:off x="780371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DD9FBD0-B703-40D0-A300-0C8A3AEC53C8}"/>
                </a:ext>
              </a:extLst>
            </p:cNvPr>
            <p:cNvSpPr/>
            <p:nvPr userDrawn="1"/>
          </p:nvSpPr>
          <p:spPr>
            <a:xfrm flipH="1">
              <a:off x="1219197" y="255315"/>
              <a:ext cx="9752245" cy="892632"/>
            </a:xfrm>
            <a:custGeom>
              <a:avLst/>
              <a:gdLst>
                <a:gd name="connsiteX0" fmla="*/ 9363075 w 9752245"/>
                <a:gd name="connsiteY0" fmla="*/ 0 h 892632"/>
                <a:gd name="connsiteX1" fmla="*/ 0 w 9752245"/>
                <a:gd name="connsiteY1" fmla="*/ 0 h 892632"/>
                <a:gd name="connsiteX2" fmla="*/ 389170 w 9752245"/>
                <a:gd name="connsiteY2" fmla="*/ 446316 h 892632"/>
                <a:gd name="connsiteX3" fmla="*/ 0 w 9752245"/>
                <a:gd name="connsiteY3" fmla="*/ 892632 h 892632"/>
                <a:gd name="connsiteX4" fmla="*/ 9363075 w 9752245"/>
                <a:gd name="connsiteY4" fmla="*/ 892632 h 892632"/>
                <a:gd name="connsiteX5" fmla="*/ 9752245 w 9752245"/>
                <a:gd name="connsiteY5" fmla="*/ 446316 h 892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52245" h="892632">
                  <a:moveTo>
                    <a:pt x="9363075" y="0"/>
                  </a:moveTo>
                  <a:lnTo>
                    <a:pt x="0" y="0"/>
                  </a:lnTo>
                  <a:lnTo>
                    <a:pt x="389170" y="446316"/>
                  </a:lnTo>
                  <a:lnTo>
                    <a:pt x="0" y="892632"/>
                  </a:lnTo>
                  <a:lnTo>
                    <a:pt x="9363075" y="892632"/>
                  </a:lnTo>
                  <a:lnTo>
                    <a:pt x="9752245" y="446316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6" name="Arrow: Chevron 15">
              <a:extLst>
                <a:ext uri="{FF2B5EF4-FFF2-40B4-BE49-F238E27FC236}">
                  <a16:creationId xmlns:a16="http://schemas.microsoft.com/office/drawing/2014/main" id="{D92E36DD-69F1-4FF3-8419-728575E16099}"/>
                </a:ext>
              </a:extLst>
            </p:cNvPr>
            <p:cNvSpPr/>
            <p:nvPr userDrawn="1"/>
          </p:nvSpPr>
          <p:spPr>
            <a:xfrm flipH="1">
              <a:off x="10782943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7" name="Arrow: Chevron 16">
              <a:extLst>
                <a:ext uri="{FF2B5EF4-FFF2-40B4-BE49-F238E27FC236}">
                  <a16:creationId xmlns:a16="http://schemas.microsoft.com/office/drawing/2014/main" id="{196A5B52-7AC9-47B7-8793-4EDF5F79CE4C}"/>
                </a:ext>
              </a:extLst>
            </p:cNvPr>
            <p:cNvSpPr/>
            <p:nvPr userDrawn="1"/>
          </p:nvSpPr>
          <p:spPr>
            <a:xfrm flipH="1">
              <a:off x="11239785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</p:grp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5C2ACD90-1E63-491A-B8B5-09B02FBA77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277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58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459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345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980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401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65" r:id="rId11"/>
    <p:sldLayoutId id="2147483679" r:id="rId12"/>
    <p:sldLayoutId id="2147483683" r:id="rId13"/>
    <p:sldLayoutId id="2147483681" r:id="rId14"/>
    <p:sldLayoutId id="2147483682" r:id="rId15"/>
    <p:sldLayoutId id="2147483685" r:id="rId16"/>
    <p:sldLayoutId id="214748368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5/4/2024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95287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1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1.xml"/><Relationship Id="rId4" Type="http://schemas.microsoft.com/office/2007/relationships/hdphoto" Target="../media/hdphoto2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0.jp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" y="0"/>
            <a:ext cx="12187183" cy="6846516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143" y="1931285"/>
            <a:ext cx="8764422" cy="5990871"/>
          </a:xfrm>
          <a:prstGeom prst="rect">
            <a:avLst/>
          </a:prstGeom>
        </p:spPr>
      </p:pic>
      <p:sp>
        <p:nvSpPr>
          <p:cNvPr id="4" name="กล่องข้อความ 3"/>
          <p:cNvSpPr txBox="1"/>
          <p:nvPr/>
        </p:nvSpPr>
        <p:spPr>
          <a:xfrm>
            <a:off x="851864" y="147801"/>
            <a:ext cx="10631436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3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การให้บริการ</a:t>
            </a:r>
          </a:p>
          <a:p>
            <a:pPr algn="ctr"/>
            <a:r>
              <a:rPr lang="th-TH" sz="13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และสวัสดิการสหกรณ์</a:t>
            </a:r>
          </a:p>
        </p:txBody>
      </p:sp>
    </p:spTree>
    <p:extLst>
      <p:ext uri="{BB962C8B-B14F-4D97-AF65-F5344CB8AC3E}">
        <p14:creationId xmlns:p14="http://schemas.microsoft.com/office/powerpoint/2010/main" val="145391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การชำระค่าหุ้น</a:t>
            </a:r>
          </a:p>
        </p:txBody>
      </p:sp>
      <p:sp>
        <p:nvSpPr>
          <p:cNvPr id="52" name="TextBox 3">
            <a:extLst>
              <a:ext uri="{FF2B5EF4-FFF2-40B4-BE49-F238E27FC236}">
                <a16:creationId xmlns:a16="http://schemas.microsoft.com/office/drawing/2014/main" id="{007F2D6F-9158-43CB-B277-7CF486B1A8B0}"/>
              </a:ext>
            </a:extLst>
          </p:cNvPr>
          <p:cNvSpPr txBox="1"/>
          <p:nvPr/>
        </p:nvSpPr>
        <p:spPr>
          <a:xfrm>
            <a:off x="2644587" y="1494897"/>
            <a:ext cx="984324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th-TH" altLang="ko-KR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หุ้นละ 10 บาท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th-TH" altLang="ko-KR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สมาชิกสามัญต้องชำระค่าหุ้นเป็นรายเดือนตามอัตราส่วนของจำนวนเงินได้รายเดือน ดังนี้</a:t>
            </a:r>
          </a:p>
          <a:p>
            <a:r>
              <a:rPr lang="th-TH" altLang="ko-KR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เงินเดือนไม่เกิน     15,000   บาท    		ส่งหุ้นเดือนละ    400   บาท</a:t>
            </a:r>
          </a:p>
          <a:p>
            <a:r>
              <a:rPr lang="th-TH" altLang="ko-KR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เงินเดือน  15,001 - 20,000   บาท 		ส่งหุ้นเดือนละ    500   บาท</a:t>
            </a:r>
          </a:p>
          <a:p>
            <a:r>
              <a:rPr lang="th-TH" altLang="ko-KR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เงินเดือน  20,001 - 25,000   บาท  		ส่งหุ้นเดือนละ    600   บาท</a:t>
            </a:r>
          </a:p>
          <a:p>
            <a:r>
              <a:rPr lang="th-TH" altLang="ko-KR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เงินเดือน  25,001 - 30,000   บาท  		ส่งหุ้นเดือนละ    750  บาท</a:t>
            </a:r>
          </a:p>
          <a:p>
            <a:r>
              <a:rPr lang="th-TH" altLang="ko-KR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เงินเดือน  30,001 - 35,000   บาท 		ส่งหุ้นเดือนละ    900  บาท</a:t>
            </a:r>
          </a:p>
          <a:p>
            <a:r>
              <a:rPr lang="th-TH" altLang="ko-KR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เงินเดือน  35,001 - 40,000   บาท  		ส่งหุ้นเดือนละ  1,050  บาท</a:t>
            </a:r>
            <a:br>
              <a:rPr lang="th-TH" altLang="ko-KR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ko-KR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เงินเดือน  40,001 - 45,000   บาท 		ส่งหุ้นเดือนละ  1,200  บาท</a:t>
            </a:r>
          </a:p>
          <a:p>
            <a:r>
              <a:rPr lang="th-TH" altLang="ko-KR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เงินเดือน  45,001 - 50,000   บาท  		ส่งหุ้นเดือนละ  1,350  บาท</a:t>
            </a:r>
          </a:p>
          <a:p>
            <a:r>
              <a:rPr lang="th-TH" altLang="ko-KR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เงินเดือน เกินกว่า   50,001   บาท  		ส่งหุ้นเดือนละ  1,500  บาท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th-TH" altLang="ko-KR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ชำระค่าหุ้นโดยวิธีหัก ณ ที่จ่าย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th-TH" altLang="ko-KR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สมาชิกสมทบสามารถถือหุ้นได้สูงสุด 100,000 บาท</a:t>
            </a:r>
          </a:p>
          <a:p>
            <a:endParaRPr lang="ko-KR" alt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050" name="Picture 2" descr="ห้องเรียนนักลงทุ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83" y="645140"/>
            <a:ext cx="2578097" cy="242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2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11 เทคนิค โน้มน้าวใจให้ได้ทุน - โพสต์ทูเดย์ ข่าวการเงิน-หุ้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344" y="4140495"/>
            <a:ext cx="4079012" cy="271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การชำระค่าหุ้น</a:t>
            </a:r>
          </a:p>
        </p:txBody>
      </p:sp>
      <p:sp>
        <p:nvSpPr>
          <p:cNvPr id="52" name="TextBox 3">
            <a:extLst>
              <a:ext uri="{FF2B5EF4-FFF2-40B4-BE49-F238E27FC236}">
                <a16:creationId xmlns:a16="http://schemas.microsoft.com/office/drawing/2014/main" id="{007F2D6F-9158-43CB-B277-7CF486B1A8B0}"/>
              </a:ext>
            </a:extLst>
          </p:cNvPr>
          <p:cNvSpPr txBox="1"/>
          <p:nvPr/>
        </p:nvSpPr>
        <p:spPr>
          <a:xfrm>
            <a:off x="735107" y="1445950"/>
            <a:ext cx="107445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th-TH" altLang="ko-KR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งดชำระค่าหุ้นรายเดือนได้เมื่อชำระค่าหุ้นมาแล้วไม่น้อยกว่า 240 เดือนและมีค่าหุ้นจำนวน </a:t>
            </a:r>
            <a:r>
              <a:rPr lang="en-US" altLang="ko-KR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100,000 </a:t>
            </a:r>
            <a:r>
              <a:rPr lang="th-TH" altLang="ko-KR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บาท ไม่มีหนี้ในฐานะผู้กู้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สมาชิกที่อายุครบหกสิบปีบริบูรณ์หรือเกษียณอายุราชการหรือเกษียณอายุจากงานประจำ หรือเป็นสมาชิกสหกรณ์มาแล้ว              ไม่น้อยกว่า 20 ปี และมีจำนวนหุ้นไม่น้อยกว่า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10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0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000 บาท สามารถถือหุ้นรายเดือนในอัตราเดือนละ  500  บาท                  โดยยื่นคำขอต่อคณะกรรมการดำเนินการหรือผู้ที่ได้รับมอบหมายตามแบบที่สหกรณ์กำหนด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กรณีจะถือหุ้นรายเดือนในอัตราที่สูงกว่าอัตราที่กำหนดไว้ หรือจะขอซื้อหุ้นเพิ่มขึ้นอีกสามารถยื่นหนังสือ แสดงความจำนง             ต่อคณะกรรมการดำเนินการ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สมาชิกจะโอนหรือถอนหุ้นในระหว่างที่ตนเป็นสมาชิกอยู่ไม่ได้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เมื่อสมาชิกภาพของสมาชิกสิ้นสุดลง สหกรณ์จะนำเงินตามมูลค่าหุ้นที่สมาชิกมีอยู่มาหักกลบลบหนี้ที่สมาชิกผูกพันต้องชำระหนี้แก่สหกรณ์</a:t>
            </a:r>
          </a:p>
        </p:txBody>
      </p:sp>
      <p:pic>
        <p:nvPicPr>
          <p:cNvPr id="1026" name="Picture 2" descr="ห้องเรียนนักลงทุน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675" y="4429124"/>
            <a:ext cx="2600325" cy="242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55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2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DDC4640-E280-465D-A598-BAE5562624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ช่องทางการติดต่อสหกรณ์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Oval 4">
            <a:extLst>
              <a:ext uri="{FF2B5EF4-FFF2-40B4-BE49-F238E27FC236}">
                <a16:creationId xmlns:a16="http://schemas.microsoft.com/office/drawing/2014/main" id="{B455D0A4-7294-4383-817E-FE74E02B6A7A}"/>
              </a:ext>
            </a:extLst>
          </p:cNvPr>
          <p:cNvSpPr/>
          <p:nvPr/>
        </p:nvSpPr>
        <p:spPr>
          <a:xfrm>
            <a:off x="747961" y="2107299"/>
            <a:ext cx="720080" cy="7200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Oval 5">
            <a:extLst>
              <a:ext uri="{FF2B5EF4-FFF2-40B4-BE49-F238E27FC236}">
                <a16:creationId xmlns:a16="http://schemas.microsoft.com/office/drawing/2014/main" id="{24E880D7-5535-49E1-9DC5-82DE8921A739}"/>
              </a:ext>
            </a:extLst>
          </p:cNvPr>
          <p:cNvSpPr/>
          <p:nvPr/>
        </p:nvSpPr>
        <p:spPr>
          <a:xfrm>
            <a:off x="747961" y="3665398"/>
            <a:ext cx="720080" cy="7200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Oval 6">
            <a:extLst>
              <a:ext uri="{FF2B5EF4-FFF2-40B4-BE49-F238E27FC236}">
                <a16:creationId xmlns:a16="http://schemas.microsoft.com/office/drawing/2014/main" id="{7E0AFA9A-DC64-4E8B-B731-1157DF7E1FB8}"/>
              </a:ext>
            </a:extLst>
          </p:cNvPr>
          <p:cNvSpPr/>
          <p:nvPr/>
        </p:nvSpPr>
        <p:spPr>
          <a:xfrm>
            <a:off x="747961" y="5223496"/>
            <a:ext cx="720080" cy="7200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B294CF-5A1E-43CE-BF6B-AFAFC8C6AB9E}"/>
              </a:ext>
            </a:extLst>
          </p:cNvPr>
          <p:cNvSpPr txBox="1"/>
          <p:nvPr/>
        </p:nvSpPr>
        <p:spPr>
          <a:xfrm>
            <a:off x="1742778" y="2162640"/>
            <a:ext cx="3102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2000" b="1" dirty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สหกรณ์ออมทรัพย์ครูแม่ฮ่องสอน จำกัด</a:t>
            </a:r>
          </a:p>
          <a:p>
            <a:r>
              <a:rPr lang="th-TH" altLang="ko-KR" sz="2000" b="1" dirty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053611479, 0864313078 (เงินฝาก)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92E7EE-2454-4504-B033-EA0D2B2F404E}"/>
              </a:ext>
            </a:extLst>
          </p:cNvPr>
          <p:cNvSpPr txBox="1"/>
          <p:nvPr/>
        </p:nvSpPr>
        <p:spPr>
          <a:xfrm>
            <a:off x="1704400" y="3839655"/>
            <a:ext cx="3006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หน่วยบริการ อ.ปางมะผ้า </a:t>
            </a:r>
          </a:p>
          <a:p>
            <a:r>
              <a:rPr lang="th-TH" altLang="ko-KR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0908916648</a:t>
            </a:r>
            <a:endParaRPr lang="ko-KR" altLang="en-US" sz="2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892460F-4170-44A4-9F03-7101E4D9E391}"/>
              </a:ext>
            </a:extLst>
          </p:cNvPr>
          <p:cNvSpPr txBox="1"/>
          <p:nvPr/>
        </p:nvSpPr>
        <p:spPr>
          <a:xfrm>
            <a:off x="1708915" y="5387665"/>
            <a:ext cx="241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2000" b="1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หน่วยบริการ อ.</a:t>
            </a:r>
            <a:r>
              <a:rPr lang="th-TH" altLang="ko-KR" sz="2000" b="1" dirty="0" err="1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ปาย</a:t>
            </a:r>
            <a:r>
              <a:rPr lang="th-TH" altLang="ko-KR" sz="2000" b="1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0993714442</a:t>
            </a:r>
            <a:endParaRPr lang="ko-KR" altLang="en-US" sz="2000" b="1" dirty="0">
              <a:solidFill>
                <a:schemeClr val="accent3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Oval 16">
            <a:extLst>
              <a:ext uri="{FF2B5EF4-FFF2-40B4-BE49-F238E27FC236}">
                <a16:creationId xmlns:a16="http://schemas.microsoft.com/office/drawing/2014/main" id="{21D08BE4-BEFB-4985-B044-CF1449AAAE99}"/>
              </a:ext>
            </a:extLst>
          </p:cNvPr>
          <p:cNvSpPr/>
          <p:nvPr/>
        </p:nvSpPr>
        <p:spPr>
          <a:xfrm>
            <a:off x="10747226" y="2107299"/>
            <a:ext cx="720080" cy="7200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Oval 17">
            <a:extLst>
              <a:ext uri="{FF2B5EF4-FFF2-40B4-BE49-F238E27FC236}">
                <a16:creationId xmlns:a16="http://schemas.microsoft.com/office/drawing/2014/main" id="{D54EC271-CBA6-4ACD-83D5-D1056D2F471C}"/>
              </a:ext>
            </a:extLst>
          </p:cNvPr>
          <p:cNvSpPr/>
          <p:nvPr/>
        </p:nvSpPr>
        <p:spPr>
          <a:xfrm>
            <a:off x="10747226" y="3665398"/>
            <a:ext cx="720080" cy="7200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Oval 18">
            <a:extLst>
              <a:ext uri="{FF2B5EF4-FFF2-40B4-BE49-F238E27FC236}">
                <a16:creationId xmlns:a16="http://schemas.microsoft.com/office/drawing/2014/main" id="{7FA65702-D32B-479E-B839-2CFFF04614D2}"/>
              </a:ext>
            </a:extLst>
          </p:cNvPr>
          <p:cNvSpPr/>
          <p:nvPr/>
        </p:nvSpPr>
        <p:spPr>
          <a:xfrm>
            <a:off x="10747226" y="5223496"/>
            <a:ext cx="720080" cy="7200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4824470-C195-453E-9557-9DE7DEDBD383}"/>
              </a:ext>
            </a:extLst>
          </p:cNvPr>
          <p:cNvSpPr txBox="1"/>
          <p:nvPr/>
        </p:nvSpPr>
        <p:spPr>
          <a:xfrm>
            <a:off x="7870484" y="2343808"/>
            <a:ext cx="2681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2000" b="1" dirty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หน่วยบริการ อ.</a:t>
            </a:r>
            <a:r>
              <a:rPr lang="th-TH" altLang="ko-KR" sz="2000" b="1" dirty="0" err="1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ขุนยวม</a:t>
            </a:r>
            <a:r>
              <a:rPr lang="th-TH" altLang="ko-KR" sz="2000" b="1" dirty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0992969777</a:t>
            </a:r>
            <a:endParaRPr lang="ko-KR" altLang="en-US" sz="2000" b="1" dirty="0">
              <a:solidFill>
                <a:schemeClr val="accent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3A7CA33-4607-41E3-8C8A-9FABBBBE39D2}"/>
              </a:ext>
            </a:extLst>
          </p:cNvPr>
          <p:cNvSpPr txBox="1"/>
          <p:nvPr/>
        </p:nvSpPr>
        <p:spPr>
          <a:xfrm>
            <a:off x="7913957" y="3808526"/>
            <a:ext cx="2866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หน่วยบริการ อ.แม่ลาน้อย 0619019995</a:t>
            </a:r>
            <a:endParaRPr lang="ko-KR" altLang="en-US" sz="2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DF90E90-050B-496A-96A3-14E7ECA82F7B}"/>
              </a:ext>
            </a:extLst>
          </p:cNvPr>
          <p:cNvSpPr txBox="1"/>
          <p:nvPr/>
        </p:nvSpPr>
        <p:spPr>
          <a:xfrm>
            <a:off x="7996520" y="5398870"/>
            <a:ext cx="2871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2000" b="1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หน่วยบริการ อ.แม่สะเรียง 0882631089</a:t>
            </a:r>
            <a:endParaRPr lang="ko-KR" altLang="en-US" sz="2000" b="1" dirty="0">
              <a:solidFill>
                <a:schemeClr val="accent3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ตัวแทนรูปภาพ 4"/>
          <p:cNvPicPr>
            <a:picLocks noGrp="1" noChangeAspect="1"/>
          </p:cNvPicPr>
          <p:nvPr>
            <p:ph type="pic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8" r="24228"/>
          <a:stretch>
            <a:fillRect/>
          </a:stretch>
        </p:blipFill>
        <p:spPr/>
      </p:pic>
      <p:sp>
        <p:nvSpPr>
          <p:cNvPr id="38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972354" y="2243645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9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955608" y="3798857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0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980873" y="5346077"/>
            <a:ext cx="271294" cy="455182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1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10988100" y="2246532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2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10988100" y="3780341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3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10988100" y="533758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23604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8" grpId="0" animBg="1"/>
      <p:bldP spid="9" grpId="0" animBg="1"/>
      <p:bldP spid="10" grpId="0" animBg="1"/>
      <p:bldP spid="12" grpId="0"/>
      <p:bldP spid="15" grpId="0"/>
      <p:bldP spid="18" grpId="0"/>
      <p:bldP spid="20" grpId="0" animBg="1"/>
      <p:bldP spid="21" grpId="0" animBg="1"/>
      <p:bldP spid="22" grpId="0" animBg="1"/>
      <p:bldP spid="24" grpId="0"/>
      <p:bldP spid="27" grpId="0"/>
      <p:bldP spid="30" grpId="0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140" y="-50064"/>
            <a:ext cx="12242139" cy="69080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23969" y="2076036"/>
            <a:ext cx="778830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7200" b="1" spc="50" dirty="0">
                <a:ln w="11430"/>
                <a:solidFill>
                  <a:srgbClr val="2465B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การให้บริการเงินกู้แก่สมาชิก</a:t>
            </a:r>
          </a:p>
        </p:txBody>
      </p:sp>
      <p:pic>
        <p:nvPicPr>
          <p:cNvPr id="1026" name="Picture 2" descr="\\192.168.1.88\e\Everything\โลโก้สหกรณ์ใหม่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722" y="251897"/>
            <a:ext cx="2016224" cy="191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722683" y="3807373"/>
            <a:ext cx="64180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000" b="1" dirty="0">
                <a:solidFill>
                  <a:srgbClr val="2465B4"/>
                </a:solidFill>
                <a:latin typeface="TH SarabunPSK" pitchFamily="34" charset="-34"/>
                <a:cs typeface="TH SarabunPSK" pitchFamily="34" charset="-34"/>
              </a:rPr>
              <a:t>อัตราดอกเบี้ย ร้อยละ 5.75</a:t>
            </a: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95" t="33240" r="5004" b="35956"/>
          <a:stretch/>
        </p:blipFill>
        <p:spPr>
          <a:xfrm rot="776654">
            <a:off x="3601637" y="3516279"/>
            <a:ext cx="1003089" cy="116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26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977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75719" y="450353"/>
            <a:ext cx="44660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คุณสมบัติผู้มีสิทธิ์กู้</a:t>
            </a:r>
          </a:p>
        </p:txBody>
      </p:sp>
      <p:sp>
        <p:nvSpPr>
          <p:cNvPr id="12" name="ดาว 5 แฉก 11"/>
          <p:cNvSpPr/>
          <p:nvPr/>
        </p:nvSpPr>
        <p:spPr>
          <a:xfrm>
            <a:off x="2815680" y="1294732"/>
            <a:ext cx="360040" cy="360040"/>
          </a:xfrm>
          <a:prstGeom prst="star5">
            <a:avLst/>
          </a:prstGeom>
          <a:solidFill>
            <a:srgbClr val="FD7FAF"/>
          </a:solidFill>
          <a:ln>
            <a:solidFill>
              <a:srgbClr val="FD7F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09036" y="1294732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เป็นสมาชิกสหกรณ์ </a:t>
            </a:r>
            <a:endParaRPr lang="th-TH" sz="2800" dirty="0"/>
          </a:p>
        </p:txBody>
      </p:sp>
      <p:sp>
        <p:nvSpPr>
          <p:cNvPr id="16" name="ดาว 5 แฉก 15"/>
          <p:cNvSpPr/>
          <p:nvPr/>
        </p:nvSpPr>
        <p:spPr>
          <a:xfrm>
            <a:off x="2804724" y="1884308"/>
            <a:ext cx="360040" cy="360040"/>
          </a:xfrm>
          <a:prstGeom prst="star5">
            <a:avLst/>
          </a:prstGeom>
          <a:solidFill>
            <a:srgbClr val="FD7FAF"/>
          </a:solidFill>
          <a:ln>
            <a:solidFill>
              <a:srgbClr val="FD7F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09036" y="1774633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ต้องมีหุ้นไม่ต่ำกว่า 10</a:t>
            </a:r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,000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 บาท</a:t>
            </a:r>
          </a:p>
        </p:txBody>
      </p:sp>
      <p:sp>
        <p:nvSpPr>
          <p:cNvPr id="18" name="ดาว 5 แฉก 17"/>
          <p:cNvSpPr/>
          <p:nvPr/>
        </p:nvSpPr>
        <p:spPr>
          <a:xfrm>
            <a:off x="2839861" y="2477319"/>
            <a:ext cx="360040" cy="360040"/>
          </a:xfrm>
          <a:prstGeom prst="star5">
            <a:avLst/>
          </a:prstGeom>
          <a:solidFill>
            <a:srgbClr val="FD7FAF"/>
          </a:solidFill>
          <a:ln>
            <a:solidFill>
              <a:srgbClr val="FD7F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09036" y="2375654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มีหลักประกันเพื่อความมั่นคงของสมาชิก</a:t>
            </a:r>
          </a:p>
        </p:txBody>
      </p:sp>
      <p:sp>
        <p:nvSpPr>
          <p:cNvPr id="21" name="ดาว 5 แฉก 20"/>
          <p:cNvSpPr/>
          <p:nvPr/>
        </p:nvSpPr>
        <p:spPr>
          <a:xfrm>
            <a:off x="2850878" y="3029032"/>
            <a:ext cx="360040" cy="360040"/>
          </a:xfrm>
          <a:prstGeom prst="star5">
            <a:avLst/>
          </a:prstGeom>
          <a:solidFill>
            <a:srgbClr val="FD7FAF"/>
          </a:solidFill>
          <a:ln>
            <a:solidFill>
              <a:srgbClr val="FD7F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87688" y="2978220"/>
            <a:ext cx="5451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สมาชิกต้องถือหุ้นไม่น้อยกว่า ร้อยละ 15 ของวงเงินกู้</a:t>
            </a:r>
          </a:p>
        </p:txBody>
      </p:sp>
      <p:sp>
        <p:nvSpPr>
          <p:cNvPr id="23" name="ดาว 5 แฉก 22"/>
          <p:cNvSpPr/>
          <p:nvPr/>
        </p:nvSpPr>
        <p:spPr>
          <a:xfrm>
            <a:off x="2843361" y="3594823"/>
            <a:ext cx="360040" cy="360040"/>
          </a:xfrm>
          <a:prstGeom prst="star5">
            <a:avLst/>
          </a:prstGeom>
          <a:solidFill>
            <a:srgbClr val="FD7FAF"/>
          </a:solidFill>
          <a:ln>
            <a:solidFill>
              <a:srgbClr val="FD7F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87688" y="3501440"/>
            <a:ext cx="86368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ต้องมีเงินได้รายเดือน</a:t>
            </a:r>
            <a:r>
              <a:rPr lang="th-TH" sz="2800" b="1">
                <a:latin typeface="TH SarabunPSK" pitchFamily="34" charset="-34"/>
                <a:cs typeface="TH SarabunPSK" pitchFamily="34" charset="-34"/>
              </a:rPr>
              <a:t>คงเหลือหลังจาก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หักชำระหนี้ตามที่หน่วยงานเจ้าสังกัดกำหนด หรือ</a:t>
            </a:r>
          </a:p>
          <a:p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มีเงินได้รายเดือนคงเหลือหลังจากหักชำระหนี้ไม่น้อยกว่าห้าพันบาทและหน่วยงานเจ้าสังกัดสามารถหักเงิน ณ ที่จ่ายเพื่อชำระหนี้ต่อสหกรณ์ได้</a:t>
            </a:r>
          </a:p>
        </p:txBody>
      </p:sp>
      <p:sp>
        <p:nvSpPr>
          <p:cNvPr id="25" name="ดาว 5 แฉก 24"/>
          <p:cNvSpPr/>
          <p:nvPr/>
        </p:nvSpPr>
        <p:spPr>
          <a:xfrm>
            <a:off x="2801570" y="4832830"/>
            <a:ext cx="360040" cy="360040"/>
          </a:xfrm>
          <a:prstGeom prst="star5">
            <a:avLst/>
          </a:prstGeom>
          <a:solidFill>
            <a:srgbClr val="FD7FAF"/>
          </a:solidFill>
          <a:ln>
            <a:solidFill>
              <a:srgbClr val="FD7F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09036" y="4782017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ต้องผ่านการอบรมสมาชิกใหม่</a:t>
            </a:r>
          </a:p>
        </p:txBody>
      </p:sp>
      <p:sp>
        <p:nvSpPr>
          <p:cNvPr id="26" name="ดาว 5 แฉก 25"/>
          <p:cNvSpPr/>
          <p:nvPr/>
        </p:nvSpPr>
        <p:spPr>
          <a:xfrm>
            <a:off x="2850878" y="5345270"/>
            <a:ext cx="360040" cy="360040"/>
          </a:xfrm>
          <a:prstGeom prst="star5">
            <a:avLst/>
          </a:prstGeom>
          <a:solidFill>
            <a:srgbClr val="FD7FAF"/>
          </a:solidFill>
          <a:ln>
            <a:solidFill>
              <a:srgbClr val="FD7F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09036" y="5261259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มีบัญชีเงินฝากกับสหกรณ์</a:t>
            </a:r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2401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6" grpId="0" animBg="1"/>
      <p:bldP spid="15" grpId="0"/>
      <p:bldP spid="18" grpId="0" animBg="1"/>
      <p:bldP spid="19" grpId="0"/>
      <p:bldP spid="21" grpId="0" animBg="1"/>
      <p:bldP spid="17" grpId="0"/>
      <p:bldP spid="23" grpId="0" animBg="1"/>
      <p:bldP spid="22" grpId="0"/>
      <p:bldP spid="25" grpId="0" animBg="1"/>
      <p:bldP spid="24" grpId="0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977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75019" y="861370"/>
            <a:ext cx="69417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srgbClr val="8E323B"/>
                </a:solidFill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40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หลักประกันเงินกู้ กรณีใช้บุคคลค้ำประกัน</a:t>
            </a: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481902"/>
              </p:ext>
            </p:extLst>
          </p:nvPr>
        </p:nvGraphicFramePr>
        <p:xfrm>
          <a:off x="682906" y="1896293"/>
          <a:ext cx="5328592" cy="2987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880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0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th-TH" sz="28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จำนวนเงินกู้</a:t>
                      </a:r>
                      <a:endParaRPr lang="en-US" sz="28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th-TH" sz="28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ผู้ค้ำ</a:t>
                      </a:r>
                      <a:endParaRPr lang="en-US" sz="28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th-TH" sz="28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ไม่เกิน </a:t>
                      </a:r>
                      <a:r>
                        <a:rPr lang="en-US" sz="28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500,000</a:t>
                      </a: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th-TH" sz="28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 คน </a:t>
                      </a:r>
                      <a:endParaRPr lang="en-US" sz="28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rgbClr val="B1C1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500,001 – 1,000,000</a:t>
                      </a: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th-TH" sz="28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 คน</a:t>
                      </a:r>
                      <a:endParaRPr lang="en-US" sz="28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rgbClr val="E5E6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1,000,001 – 1,500,000</a:t>
                      </a: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th-TH" sz="28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 คน</a:t>
                      </a:r>
                      <a:endParaRPr lang="en-US" sz="28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rgbClr val="B1C1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1,500,001 – 2,000,000</a:t>
                      </a: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th-TH" sz="28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 คน</a:t>
                      </a:r>
                      <a:endParaRPr lang="en-US" sz="28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rgbClr val="E5E6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2,000,001 – 2,500,000</a:t>
                      </a: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th-TH" sz="28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 คน</a:t>
                      </a:r>
                      <a:endParaRPr lang="en-US" sz="28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rgbClr val="B1C1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2,500,001 </a:t>
                      </a:r>
                      <a:r>
                        <a:rPr lang="th-TH" sz="28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ขึ้นไป</a:t>
                      </a:r>
                      <a:endParaRPr lang="en-US" sz="28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th-TH" sz="28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 คน</a:t>
                      </a:r>
                      <a:endParaRPr lang="en-US" sz="28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rgbClr val="E5E6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Box 10">
            <a:extLst>
              <a:ext uri="{FF2B5EF4-FFF2-40B4-BE49-F238E27FC236}">
                <a16:creationId xmlns:a16="http://schemas.microsoft.com/office/drawing/2014/main" id="{491DACE1-43E0-4F2E-9F9D-199A7B1E0162}"/>
              </a:ext>
            </a:extLst>
          </p:cNvPr>
          <p:cNvSpPr txBox="1"/>
          <p:nvPr/>
        </p:nvSpPr>
        <p:spPr>
          <a:xfrm>
            <a:off x="6528121" y="2358761"/>
            <a:ext cx="512758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>
                <a:solidFill>
                  <a:srgbClr val="8E323B"/>
                </a:solidFill>
                <a:latin typeface="TH SarabunPSK" pitchFamily="34" charset="-34"/>
                <a:cs typeface="TH SarabunPSK" pitchFamily="34" charset="-34"/>
              </a:rPr>
              <a:t>จำนวนเงินกู้ที่กำหนดให้มีผู้ค้ำประกันสองคนขึ้นไป จะมีสมาชิกที่เป็นพนักงานราชการหรือสมาชิกที่สังกัดโรงเรียนเอกชนเป็นผู้ค้ำประกันได้ไม่เกินกึ่งหนึ่ง</a:t>
            </a:r>
            <a:endParaRPr lang="th-TH" sz="32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4311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82651"/>
          </a:xfrm>
          <a:prstGeom prst="rect">
            <a:avLst/>
          </a:prstGeom>
        </p:spPr>
      </p:pic>
      <p:sp>
        <p:nvSpPr>
          <p:cNvPr id="5" name="หัวใจ 4"/>
          <p:cNvSpPr/>
          <p:nvPr/>
        </p:nvSpPr>
        <p:spPr>
          <a:xfrm>
            <a:off x="3503712" y="2204864"/>
            <a:ext cx="576064" cy="432048"/>
          </a:xfrm>
          <a:prstGeom prst="heart">
            <a:avLst/>
          </a:prstGeom>
          <a:solidFill>
            <a:srgbClr val="FD7FAF"/>
          </a:solidFill>
          <a:ln>
            <a:solidFill>
              <a:srgbClr val="FD7F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TextBox 6"/>
          <p:cNvSpPr txBox="1"/>
          <p:nvPr/>
        </p:nvSpPr>
        <p:spPr>
          <a:xfrm>
            <a:off x="4373102" y="2097722"/>
            <a:ext cx="3891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rgbClr val="2465B4"/>
                </a:solidFill>
                <a:latin typeface="TH SarabunPSK" pitchFamily="34" charset="-34"/>
                <a:cs typeface="TH SarabunPSK" pitchFamily="34" charset="-34"/>
              </a:rPr>
              <a:t>เงินกู้ฉุกเฉิน</a:t>
            </a:r>
          </a:p>
        </p:txBody>
      </p:sp>
      <p:sp>
        <p:nvSpPr>
          <p:cNvPr id="12" name="หัวใจ 11"/>
          <p:cNvSpPr/>
          <p:nvPr/>
        </p:nvSpPr>
        <p:spPr>
          <a:xfrm>
            <a:off x="3503712" y="3142114"/>
            <a:ext cx="576064" cy="432048"/>
          </a:xfrm>
          <a:prstGeom prst="heart">
            <a:avLst/>
          </a:prstGeom>
          <a:solidFill>
            <a:srgbClr val="FD7FAF"/>
          </a:solidFill>
          <a:ln>
            <a:solidFill>
              <a:srgbClr val="FD7F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TextBox 12"/>
          <p:cNvSpPr txBox="1"/>
          <p:nvPr/>
        </p:nvSpPr>
        <p:spPr>
          <a:xfrm>
            <a:off x="4365074" y="2998694"/>
            <a:ext cx="3891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เงินกู้สามัญ</a:t>
            </a:r>
          </a:p>
        </p:txBody>
      </p:sp>
      <p:sp>
        <p:nvSpPr>
          <p:cNvPr id="14" name="หัวใจ 13"/>
          <p:cNvSpPr/>
          <p:nvPr/>
        </p:nvSpPr>
        <p:spPr>
          <a:xfrm>
            <a:off x="3503712" y="4028304"/>
            <a:ext cx="576064" cy="432048"/>
          </a:xfrm>
          <a:prstGeom prst="heart">
            <a:avLst/>
          </a:prstGeom>
          <a:solidFill>
            <a:srgbClr val="FD7FAF"/>
          </a:solidFill>
          <a:ln>
            <a:solidFill>
              <a:srgbClr val="FD7F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TextBox 14"/>
          <p:cNvSpPr txBox="1"/>
          <p:nvPr/>
        </p:nvSpPr>
        <p:spPr>
          <a:xfrm>
            <a:off x="4373102" y="3917354"/>
            <a:ext cx="3891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chemeClr val="accent4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เงินกู้พิเศษ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85073" y="864882"/>
            <a:ext cx="651119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6000" b="1" spc="50" dirty="0">
                <a:ln w="11430"/>
                <a:solidFill>
                  <a:srgbClr val="2465B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ประเภทเงินกู้</a:t>
            </a:r>
          </a:p>
        </p:txBody>
      </p:sp>
    </p:spTree>
    <p:extLst>
      <p:ext uri="{BB962C8B-B14F-4D97-AF65-F5344CB8AC3E}">
        <p14:creationId xmlns:p14="http://schemas.microsoft.com/office/powerpoint/2010/main" val="12662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2" grpId="0" animBg="1"/>
      <p:bldP spid="13" grpId="0"/>
      <p:bldP spid="14" grpId="0" animBg="1"/>
      <p:bldP spid="15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62" y="-60325"/>
            <a:ext cx="12276210" cy="6927290"/>
          </a:xfrm>
          <a:prstGeom prst="rect">
            <a:avLst/>
          </a:prstGeom>
        </p:spPr>
      </p:pic>
      <p:sp>
        <p:nvSpPr>
          <p:cNvPr id="8" name="ลูกศรขวาท้ายขีด 7"/>
          <p:cNvSpPr/>
          <p:nvPr/>
        </p:nvSpPr>
        <p:spPr>
          <a:xfrm>
            <a:off x="3071664" y="2347665"/>
            <a:ext cx="360040" cy="432048"/>
          </a:xfrm>
          <a:prstGeom prst="stripedRightArrow">
            <a:avLst/>
          </a:prstGeom>
          <a:solidFill>
            <a:srgbClr val="B4D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47727" y="2204865"/>
            <a:ext cx="68865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กู้ได้หนึ่งเท่าของเงินได้รายเดือนแต่ไม่เกิน 60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,000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บาท </a:t>
            </a:r>
          </a:p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และไม่เกินค่าหุ้นที่มีอยู่</a:t>
            </a:r>
          </a:p>
        </p:txBody>
      </p:sp>
      <p:sp>
        <p:nvSpPr>
          <p:cNvPr id="17" name="ลูกศรขวาท้ายขีด 16"/>
          <p:cNvSpPr/>
          <p:nvPr/>
        </p:nvSpPr>
        <p:spPr>
          <a:xfrm>
            <a:off x="3071664" y="3475166"/>
            <a:ext cx="360040" cy="432048"/>
          </a:xfrm>
          <a:prstGeom prst="stripedRightArrow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47728" y="3399165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ส่งชำระไม่เกิน 12 งวด</a:t>
            </a:r>
          </a:p>
        </p:txBody>
      </p:sp>
      <p:sp>
        <p:nvSpPr>
          <p:cNvPr id="19" name="AutoShape 2" descr="Money on Cloud : ระบบสินเชื่อบุคคลเพื่อประกอบอาชีพ | G-ABLE"/>
          <p:cNvSpPr>
            <a:spLocks noChangeAspect="1" noChangeArrowheads="1"/>
          </p:cNvSpPr>
          <p:nvPr/>
        </p:nvSpPr>
        <p:spPr bwMode="auto">
          <a:xfrm>
            <a:off x="1714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0" name="AutoShape 4" descr="Money on Cloud : ระบบสินเชื่อบุคคลเพื่อประกอบอาชีพ | G-ABLE"/>
          <p:cNvSpPr>
            <a:spLocks noChangeAspect="1" noChangeArrowheads="1"/>
          </p:cNvSpPr>
          <p:nvPr/>
        </p:nvSpPr>
        <p:spPr bwMode="auto">
          <a:xfrm>
            <a:off x="1866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2" name="รูปภาพ 2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555" y="4101150"/>
            <a:ext cx="5694817" cy="2623646"/>
          </a:xfrm>
          <a:prstGeom prst="rect">
            <a:avLst/>
          </a:prstGeom>
        </p:spPr>
      </p:pic>
      <p:sp>
        <p:nvSpPr>
          <p:cNvPr id="12" name="ลูกศรขวาท้ายขีด 11"/>
          <p:cNvSpPr/>
          <p:nvPr/>
        </p:nvSpPr>
        <p:spPr>
          <a:xfrm>
            <a:off x="3071664" y="4295853"/>
            <a:ext cx="360040" cy="432048"/>
          </a:xfrm>
          <a:prstGeom prst="stripedRightArrow">
            <a:avLst/>
          </a:prstGeom>
          <a:solidFill>
            <a:srgbClr val="B4D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3" name="TextBox 17"/>
          <p:cNvSpPr txBox="1"/>
          <p:nvPr/>
        </p:nvSpPr>
        <p:spPr>
          <a:xfrm>
            <a:off x="3647728" y="4219852"/>
            <a:ext cx="5524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ชำระต้นเงินมาแล้ว 1 งวด สามารถยื่นกู้ใหม่ได้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85073" y="864882"/>
            <a:ext cx="651119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6000" b="1" spc="50" dirty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เงินกู้ฉุกเฉิน (</a:t>
            </a:r>
            <a:r>
              <a:rPr lang="th-TH" sz="6000" b="1" spc="50" dirty="0" err="1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ฉฉ</a:t>
            </a:r>
            <a:r>
              <a:rPr lang="th-TH" sz="6000" b="1" spc="50" dirty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4994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/>
      <p:bldP spid="17" grpId="0" animBg="1"/>
      <p:bldP spid="18" grpId="0"/>
      <p:bldP spid="12" grpId="0" animBg="1"/>
      <p:bldP spid="13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044"/>
            <a:ext cx="12192000" cy="6879771"/>
          </a:xfrm>
          <a:prstGeom prst="rect">
            <a:avLst/>
          </a:prstGeom>
        </p:spPr>
      </p:pic>
      <p:sp>
        <p:nvSpPr>
          <p:cNvPr id="13" name="ลูกศรขวาท้ายขีด 12"/>
          <p:cNvSpPr/>
          <p:nvPr/>
        </p:nvSpPr>
        <p:spPr>
          <a:xfrm>
            <a:off x="3448888" y="3591311"/>
            <a:ext cx="288032" cy="288032"/>
          </a:xfrm>
          <a:prstGeom prst="stripedRightArrow">
            <a:avLst/>
          </a:prstGeom>
          <a:solidFill>
            <a:srgbClr val="D74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00890" y="3402248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ใช้หุ้นค้ำประกันเงินกู้</a:t>
            </a:r>
          </a:p>
        </p:txBody>
      </p:sp>
      <p:sp>
        <p:nvSpPr>
          <p:cNvPr id="16" name="ลูกศรขวาท้ายขีด 15"/>
          <p:cNvSpPr/>
          <p:nvPr/>
        </p:nvSpPr>
        <p:spPr>
          <a:xfrm>
            <a:off x="3448888" y="2151830"/>
            <a:ext cx="288032" cy="288032"/>
          </a:xfrm>
          <a:prstGeom prst="stripedRightArrow">
            <a:avLst/>
          </a:prstGeom>
          <a:solidFill>
            <a:srgbClr val="E79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00890" y="1993294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กู้ได้ร้อยละ 90 ของค่าหุ้นที่มีอยู่</a:t>
            </a:r>
          </a:p>
        </p:txBody>
      </p:sp>
      <p:sp>
        <p:nvSpPr>
          <p:cNvPr id="18" name="ลูกศรขวาท้ายขีด 17"/>
          <p:cNvSpPr/>
          <p:nvPr/>
        </p:nvSpPr>
        <p:spPr>
          <a:xfrm>
            <a:off x="3448888" y="2869639"/>
            <a:ext cx="288032" cy="288032"/>
          </a:xfrm>
          <a:prstGeom prst="stripedRightArrow">
            <a:avLst/>
          </a:prstGeom>
          <a:solidFill>
            <a:srgbClr val="D74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00890" y="2661213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ส่งชำระ 170 งวด</a:t>
            </a: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38B0AE"/>
              </a:clrFrom>
              <a:clrTo>
                <a:srgbClr val="38B0A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232" y="4439396"/>
            <a:ext cx="4104456" cy="253108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285073" y="864882"/>
            <a:ext cx="730968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6000" b="1" spc="50" dirty="0">
                <a:ln w="11430"/>
                <a:solidFill>
                  <a:srgbClr val="E7979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เงินกู้สามัญไม่เกินค่าหุ้น (</a:t>
            </a:r>
            <a:r>
              <a:rPr lang="th-TH" sz="6000" b="1" spc="50" dirty="0" err="1">
                <a:ln w="11430"/>
                <a:solidFill>
                  <a:srgbClr val="E7979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สห</a:t>
            </a:r>
            <a:r>
              <a:rPr lang="th-TH" sz="6000" b="1" spc="50" dirty="0">
                <a:ln w="11430"/>
                <a:solidFill>
                  <a:srgbClr val="E7979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4973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/>
      <p:bldP spid="16" grpId="0" animBg="1"/>
      <p:bldP spid="17" grpId="0"/>
      <p:bldP spid="18" grpId="0" animBg="1"/>
      <p:bldP spid="19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318"/>
            <a:ext cx="12192000" cy="6879771"/>
          </a:xfrm>
          <a:prstGeom prst="rect">
            <a:avLst/>
          </a:prstGeom>
        </p:spPr>
      </p:pic>
      <p:sp>
        <p:nvSpPr>
          <p:cNvPr id="5" name="ลูกศรขวาท้ายขีด 4"/>
          <p:cNvSpPr/>
          <p:nvPr/>
        </p:nvSpPr>
        <p:spPr>
          <a:xfrm>
            <a:off x="1663491" y="1786286"/>
            <a:ext cx="288032" cy="288032"/>
          </a:xfrm>
          <a:prstGeom prst="stripedRightArrow">
            <a:avLst/>
          </a:prstGeom>
          <a:solidFill>
            <a:srgbClr val="2F16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77346" y="1661011"/>
            <a:ext cx="7905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กู้ได้ไม่เกิน 80 เท่าของเงินได้รายเดือนตามอายุการเป็นสมาชิก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56201" y="2909043"/>
            <a:ext cx="2772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สิทธิกู้ตามช่วงอายุ ดังนี้</a:t>
            </a:r>
          </a:p>
        </p:txBody>
      </p:sp>
      <p:graphicFrame>
        <p:nvGraphicFramePr>
          <p:cNvPr id="12" name="ตาราง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508027"/>
              </p:ext>
            </p:extLst>
          </p:nvPr>
        </p:nvGraphicFramePr>
        <p:xfrm>
          <a:off x="6309375" y="3588221"/>
          <a:ext cx="5242926" cy="2926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0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19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2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อายุสมาชิก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rgbClr val="749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2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กู้ได้ไม่เกิน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rgbClr val="7490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200" b="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ไม่ถึง 2 ปี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rgbClr val="749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200" b="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,</a:t>
                      </a:r>
                      <a:r>
                        <a:rPr lang="th-TH" sz="3200" b="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500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,000 </a:t>
                      </a:r>
                      <a:r>
                        <a:rPr lang="th-TH" sz="3200" b="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บาท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rgbClr val="B1C1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3200" b="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 ปีขึ้นไป – 4 ปี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rgbClr val="749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200" b="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,000,000 </a:t>
                      </a:r>
                      <a:r>
                        <a:rPr lang="th-TH" sz="3200" b="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บาท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rgbClr val="E5E6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3200" b="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 ปีขึ้นไป – 6 ปี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rgbClr val="749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2,500,000 </a:t>
                      </a:r>
                      <a:r>
                        <a:rPr lang="th-TH" sz="3200" b="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บาท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rgbClr val="B1C1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3200" b="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 ปีขึ้นไป – 8 ปี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rgbClr val="749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3,000,000 </a:t>
                      </a:r>
                      <a:r>
                        <a:rPr lang="th-TH" sz="3200" b="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บาท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rgbClr val="E5E6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200" b="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 ปีขึ้นไป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rgbClr val="749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4,000,000 </a:t>
                      </a:r>
                      <a:r>
                        <a:rPr lang="th-TH" sz="3200" b="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บาท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rgbClr val="B1C1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" name="ลูกศรขวาท้ายขีด 12"/>
          <p:cNvSpPr/>
          <p:nvPr/>
        </p:nvSpPr>
        <p:spPr>
          <a:xfrm>
            <a:off x="1663491" y="2415428"/>
            <a:ext cx="288032" cy="288032"/>
          </a:xfrm>
          <a:prstGeom prst="stripedRightArrow">
            <a:avLst/>
          </a:prstGeom>
          <a:solidFill>
            <a:srgbClr val="2F16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43311" y="2310441"/>
            <a:ext cx="319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/>
              <a:t>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ส่งชำระไม่เกิน 170 งวด</a:t>
            </a:r>
          </a:p>
        </p:txBody>
      </p:sp>
      <p:sp>
        <p:nvSpPr>
          <p:cNvPr id="16" name="ลูกศรขวาท้ายขีด 15"/>
          <p:cNvSpPr/>
          <p:nvPr/>
        </p:nvSpPr>
        <p:spPr>
          <a:xfrm>
            <a:off x="1663491" y="3140968"/>
            <a:ext cx="288032" cy="288032"/>
          </a:xfrm>
          <a:prstGeom prst="stripedRightArrow">
            <a:avLst/>
          </a:prstGeom>
          <a:solidFill>
            <a:srgbClr val="2F16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2059611" y="2909043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/>
              <a:t>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บุคคลค้ำประกัน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81672" y="434409"/>
            <a:ext cx="651119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6000" b="1" spc="50" dirty="0">
                <a:ln w="11430"/>
                <a:solidFill>
                  <a:srgbClr val="2F16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เงินกู้สามัญปกติ (สค)</a:t>
            </a:r>
          </a:p>
        </p:txBody>
      </p:sp>
    </p:spTree>
    <p:extLst>
      <p:ext uri="{BB962C8B-B14F-4D97-AF65-F5344CB8AC3E}">
        <p14:creationId xmlns:p14="http://schemas.microsoft.com/office/powerpoint/2010/main" val="268272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13" grpId="0" animBg="1"/>
      <p:bldP spid="14" grpId="0"/>
      <p:bldP spid="16" grpId="0" animBg="1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D591BCC6-3338-45D1-8148-6E358E0A2781}"/>
              </a:ext>
            </a:extLst>
          </p:cNvPr>
          <p:cNvSpPr/>
          <p:nvPr/>
        </p:nvSpPr>
        <p:spPr>
          <a:xfrm rot="10800000" flipH="1">
            <a:off x="0" y="-1"/>
            <a:ext cx="4536138" cy="6655698"/>
          </a:xfrm>
          <a:custGeom>
            <a:avLst/>
            <a:gdLst>
              <a:gd name="connsiteX0" fmla="*/ 0 w 4536138"/>
              <a:gd name="connsiteY0" fmla="*/ 6655698 h 6655698"/>
              <a:gd name="connsiteX1" fmla="*/ 2869079 w 4536138"/>
              <a:gd name="connsiteY1" fmla="*/ 6655698 h 6655698"/>
              <a:gd name="connsiteX2" fmla="*/ 4536138 w 4536138"/>
              <a:gd name="connsiteY2" fmla="*/ 4867033 h 6655698"/>
              <a:gd name="connsiteX3" fmla="*/ 0 w 4536138"/>
              <a:gd name="connsiteY3" fmla="*/ 0 h 6655698"/>
              <a:gd name="connsiteX4" fmla="*/ 0 w 4536138"/>
              <a:gd name="connsiteY4" fmla="*/ 3325467 h 6655698"/>
              <a:gd name="connsiteX5" fmla="*/ 1436760 w 4536138"/>
              <a:gd name="connsiteY5" fmla="*/ 4867033 h 6655698"/>
              <a:gd name="connsiteX6" fmla="*/ 0 w 4536138"/>
              <a:gd name="connsiteY6" fmla="*/ 6408599 h 6655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36138" h="6655698">
                <a:moveTo>
                  <a:pt x="0" y="6655698"/>
                </a:moveTo>
                <a:lnTo>
                  <a:pt x="2869079" y="6655698"/>
                </a:lnTo>
                <a:lnTo>
                  <a:pt x="4536138" y="4867033"/>
                </a:lnTo>
                <a:lnTo>
                  <a:pt x="0" y="0"/>
                </a:lnTo>
                <a:lnTo>
                  <a:pt x="0" y="3325467"/>
                </a:lnTo>
                <a:lnTo>
                  <a:pt x="1436760" y="4867033"/>
                </a:lnTo>
                <a:lnTo>
                  <a:pt x="0" y="6408599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2F939AFA-8410-4304-B078-18875C4B14D2}"/>
              </a:ext>
            </a:extLst>
          </p:cNvPr>
          <p:cNvSpPr/>
          <p:nvPr/>
        </p:nvSpPr>
        <p:spPr>
          <a:xfrm rot="10800000" flipH="1">
            <a:off x="0" y="-1"/>
            <a:ext cx="3004233" cy="5012046"/>
          </a:xfrm>
          <a:custGeom>
            <a:avLst/>
            <a:gdLst>
              <a:gd name="connsiteX0" fmla="*/ 0 w 3004233"/>
              <a:gd name="connsiteY0" fmla="*/ 5012046 h 5012046"/>
              <a:gd name="connsiteX1" fmla="*/ 1337174 w 3004233"/>
              <a:gd name="connsiteY1" fmla="*/ 5012046 h 5012046"/>
              <a:gd name="connsiteX2" fmla="*/ 3004233 w 3004233"/>
              <a:gd name="connsiteY2" fmla="*/ 3223381 h 5012046"/>
              <a:gd name="connsiteX3" fmla="*/ 0 w 3004233"/>
              <a:gd name="connsiteY3" fmla="*/ 0 h 5012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4233" h="5012046">
                <a:moveTo>
                  <a:pt x="0" y="5012046"/>
                </a:moveTo>
                <a:lnTo>
                  <a:pt x="1337174" y="5012046"/>
                </a:lnTo>
                <a:lnTo>
                  <a:pt x="3004233" y="322338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C70D55-8FF6-40DA-9EA1-48105DE61A65}"/>
              </a:ext>
            </a:extLst>
          </p:cNvPr>
          <p:cNvSpPr txBox="1"/>
          <p:nvPr/>
        </p:nvSpPr>
        <p:spPr>
          <a:xfrm>
            <a:off x="1963859" y="250431"/>
            <a:ext cx="6639228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altLang="ko-KR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ea typeface="Arial Unicode MS" panose="020B0604020202020204" pitchFamily="34" charset="-128"/>
                <a:cs typeface="TH SarabunPSK" panose="020B0500040200020003" pitchFamily="34" charset="-34"/>
              </a:rPr>
              <a:t>การให้บริการ                ทางการเงิน</a:t>
            </a:r>
            <a:endParaRPr lang="ko-KR" altLang="en-US" sz="9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H SarabunPSK" panose="020B0500040200020003" pitchFamily="34" charset="-34"/>
              <a:ea typeface="Arial Unicode MS" panose="020B0604020202020204" pitchFamily="34" charset="-128"/>
              <a:cs typeface="TH SarabunPSK" panose="020B0500040200020003" pitchFamily="34" charset="-3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FD95599-BF97-4BCB-9369-5B1DC46E6081}"/>
              </a:ext>
            </a:extLst>
          </p:cNvPr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5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318"/>
            <a:ext cx="12192000" cy="68797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56201" y="4027559"/>
            <a:ext cx="2772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สิทธิกู้ตามช่วงอายุ ดังนี้</a:t>
            </a:r>
          </a:p>
        </p:txBody>
      </p:sp>
      <p:graphicFrame>
        <p:nvGraphicFramePr>
          <p:cNvPr id="12" name="ตาราง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423290"/>
              </p:ext>
            </p:extLst>
          </p:nvPr>
        </p:nvGraphicFramePr>
        <p:xfrm>
          <a:off x="6520892" y="4724674"/>
          <a:ext cx="5242926" cy="1463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0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19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2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อายุสมาชิก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rgbClr val="749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2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กู้ได้ไม่เกิน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rgbClr val="7490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200" b="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ไม่ถึง 2 ปี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rgbClr val="749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200" b="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,</a:t>
                      </a:r>
                      <a:r>
                        <a:rPr lang="th-TH" sz="3200" b="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500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,000 </a:t>
                      </a:r>
                      <a:r>
                        <a:rPr lang="th-TH" sz="3200" b="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บาท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rgbClr val="B1C1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200" b="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 ปีขึ้นไป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rgbClr val="749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200" b="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,000,000 </a:t>
                      </a:r>
                      <a:r>
                        <a:rPr lang="th-TH" sz="3200" b="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บาท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rgbClr val="E5E6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72DCFB00-17FC-4767-99E2-C93E7A359BAC}"/>
              </a:ext>
            </a:extLst>
          </p:cNvPr>
          <p:cNvGrpSpPr/>
          <p:nvPr/>
        </p:nvGrpSpPr>
        <p:grpSpPr>
          <a:xfrm>
            <a:off x="1617565" y="2551958"/>
            <a:ext cx="8290006" cy="1832807"/>
            <a:chOff x="1663491" y="1661011"/>
            <a:chExt cx="8290006" cy="1832807"/>
          </a:xfrm>
        </p:grpSpPr>
        <p:sp>
          <p:nvSpPr>
            <p:cNvPr id="5" name="ลูกศรขวาท้ายขีด 4"/>
            <p:cNvSpPr/>
            <p:nvPr/>
          </p:nvSpPr>
          <p:spPr>
            <a:xfrm>
              <a:off x="1663491" y="1786286"/>
              <a:ext cx="288032" cy="288032"/>
            </a:xfrm>
            <a:prstGeom prst="stripedRightArrow">
              <a:avLst/>
            </a:prstGeom>
            <a:solidFill>
              <a:srgbClr val="2F16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77345" y="1661011"/>
              <a:ext cx="78761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200" b="1" dirty="0">
                  <a:latin typeface="TH SarabunPSK" pitchFamily="34" charset="-34"/>
                  <a:cs typeface="TH SarabunPSK" pitchFamily="34" charset="-34"/>
                </a:rPr>
                <a:t>กู้ได้ไม่เกิน 60 เท่าของเงินได้รายเดือน ตามอายุการเป็นสมาชิก</a:t>
              </a:r>
            </a:p>
          </p:txBody>
        </p:sp>
        <p:sp>
          <p:nvSpPr>
            <p:cNvPr id="13" name="ลูกศรขวาท้ายขีด 12"/>
            <p:cNvSpPr/>
            <p:nvPr/>
          </p:nvSpPr>
          <p:spPr>
            <a:xfrm>
              <a:off x="1663491" y="2415428"/>
              <a:ext cx="288032" cy="288032"/>
            </a:xfrm>
            <a:prstGeom prst="stripedRightArrow">
              <a:avLst/>
            </a:prstGeom>
            <a:solidFill>
              <a:srgbClr val="2F16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43311" y="2310441"/>
              <a:ext cx="31989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200" dirty="0"/>
                <a:t> </a:t>
              </a:r>
              <a:r>
                <a:rPr lang="th-TH" sz="3200" b="1" dirty="0">
                  <a:latin typeface="TH SarabunPSK" pitchFamily="34" charset="-34"/>
                  <a:cs typeface="TH SarabunPSK" pitchFamily="34" charset="-34"/>
                </a:rPr>
                <a:t>ส่งชำระไม่เกิน 170 งวด</a:t>
              </a:r>
            </a:p>
          </p:txBody>
        </p:sp>
        <p:sp>
          <p:nvSpPr>
            <p:cNvPr id="16" name="ลูกศรขวาท้ายขีด 15"/>
            <p:cNvSpPr/>
            <p:nvPr/>
          </p:nvSpPr>
          <p:spPr>
            <a:xfrm>
              <a:off x="1663491" y="3140968"/>
              <a:ext cx="288032" cy="288032"/>
            </a:xfrm>
            <a:prstGeom prst="stripedRightArrow">
              <a:avLst/>
            </a:prstGeom>
            <a:solidFill>
              <a:srgbClr val="2F16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solidFill>
                  <a:schemeClr val="tx1"/>
                </a:solidFill>
              </a:endParaRPr>
            </a:p>
          </p:txBody>
        </p:sp>
        <p:sp>
          <p:nvSpPr>
            <p:cNvPr id="17" name="TextBox 13"/>
            <p:cNvSpPr txBox="1"/>
            <p:nvPr/>
          </p:nvSpPr>
          <p:spPr>
            <a:xfrm>
              <a:off x="2059611" y="2909043"/>
              <a:ext cx="27363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200" dirty="0"/>
                <a:t> </a:t>
              </a:r>
              <a:r>
                <a:rPr lang="th-TH" sz="3200" b="1" dirty="0">
                  <a:latin typeface="TH SarabunPSK" pitchFamily="34" charset="-34"/>
                  <a:cs typeface="TH SarabunPSK" pitchFamily="34" charset="-34"/>
                </a:rPr>
                <a:t>บุคคลค้ำประกัน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949334" y="194335"/>
            <a:ext cx="6511198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6000" b="1" spc="50" dirty="0">
                <a:ln w="11430"/>
                <a:solidFill>
                  <a:srgbClr val="2F16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เงินกู้สามัญปกติ (สร) พนักงานราชการ</a:t>
            </a:r>
          </a:p>
        </p:txBody>
      </p:sp>
    </p:spTree>
    <p:extLst>
      <p:ext uri="{BB962C8B-B14F-4D97-AF65-F5344CB8AC3E}">
        <p14:creationId xmlns:p14="http://schemas.microsoft.com/office/powerpoint/2010/main" val="11661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46"/>
            <a:ext cx="12192000" cy="6879771"/>
          </a:xfrm>
          <a:prstGeom prst="rect">
            <a:avLst/>
          </a:prstGeom>
        </p:spPr>
      </p:pic>
      <p:sp>
        <p:nvSpPr>
          <p:cNvPr id="8" name="ตัวแทนข้อความ 3">
            <a:extLst>
              <a:ext uri="{FF2B5EF4-FFF2-40B4-BE49-F238E27FC236}">
                <a16:creationId xmlns:a16="http://schemas.microsoft.com/office/drawing/2014/main" id="{3C9C0D97-C3B9-46BB-8962-481C937CA355}"/>
              </a:ext>
            </a:extLst>
          </p:cNvPr>
          <p:cNvSpPr txBox="1">
            <a:spLocks/>
          </p:cNvSpPr>
          <p:nvPr/>
        </p:nvSpPr>
        <p:spPr>
          <a:xfrm>
            <a:off x="3063838" y="1132817"/>
            <a:ext cx="8244916" cy="3893943"/>
          </a:xfrm>
          <a:prstGeom prst="rect">
            <a:avLst/>
          </a:prstGeom>
        </p:spPr>
        <p:txBody>
          <a:bodyPr rtlCol="0" anchor="ctr" anchorCtr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spcBef>
                <a:spcPts val="550"/>
              </a:spcBef>
              <a:buClr>
                <a:srgbClr val="FF6600"/>
              </a:buClr>
              <a:buSzPct val="80000"/>
              <a:buNone/>
              <a:defRPr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กู้ได้ไม่เกิน  8 เท่าของเงินได้รายเดือน</a:t>
            </a:r>
          </a:p>
          <a:p>
            <a:pPr marL="457200" lvl="1" indent="0">
              <a:spcBef>
                <a:spcPts val="550"/>
              </a:spcBef>
              <a:buClr>
                <a:srgbClr val="FF6600"/>
              </a:buClr>
              <a:buSzPct val="80000"/>
              <a:buNone/>
              <a:defRPr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ไม่เกิน 200,000 บาท และไม่เกินค่าหุ้น</a:t>
            </a:r>
          </a:p>
          <a:p>
            <a:pPr marL="457200" lvl="1" indent="0">
              <a:spcBef>
                <a:spcPts val="550"/>
              </a:spcBef>
              <a:buClr>
                <a:srgbClr val="FF6600"/>
              </a:buClr>
              <a:buSzPct val="80000"/>
              <a:buNone/>
              <a:defRPr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ส่งชำระ  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90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งวด</a:t>
            </a:r>
          </a:p>
          <a:p>
            <a:pPr marL="457200" lvl="1" indent="0">
              <a:spcBef>
                <a:spcPts val="550"/>
              </a:spcBef>
              <a:buClr>
                <a:srgbClr val="FF6600"/>
              </a:buClr>
              <a:buSzPct val="80000"/>
              <a:buNone/>
              <a:defRPr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บุคคลค้ำประกัน</a:t>
            </a:r>
          </a:p>
        </p:txBody>
      </p:sp>
      <p:sp>
        <p:nvSpPr>
          <p:cNvPr id="9" name="ลูกศรขวาท้ายขีด 8"/>
          <p:cNvSpPr/>
          <p:nvPr/>
        </p:nvSpPr>
        <p:spPr>
          <a:xfrm>
            <a:off x="2919822" y="2132345"/>
            <a:ext cx="288032" cy="288032"/>
          </a:xfrm>
          <a:prstGeom prst="striped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>
              <a:solidFill>
                <a:schemeClr val="tx1"/>
              </a:solidFill>
            </a:endParaRPr>
          </a:p>
        </p:txBody>
      </p:sp>
      <p:sp>
        <p:nvSpPr>
          <p:cNvPr id="13" name="ลูกศรขวาท้ายขีด 12"/>
          <p:cNvSpPr/>
          <p:nvPr/>
        </p:nvSpPr>
        <p:spPr>
          <a:xfrm>
            <a:off x="2919822" y="2681486"/>
            <a:ext cx="288032" cy="288032"/>
          </a:xfrm>
          <a:prstGeom prst="stripedRightArrow">
            <a:avLst/>
          </a:prstGeom>
          <a:solidFill>
            <a:srgbClr val="DBB4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>
              <a:solidFill>
                <a:schemeClr val="tx1"/>
              </a:solidFill>
            </a:endParaRPr>
          </a:p>
        </p:txBody>
      </p:sp>
      <p:sp>
        <p:nvSpPr>
          <p:cNvPr id="14" name="ลูกศรขวาท้ายขีด 13"/>
          <p:cNvSpPr/>
          <p:nvPr/>
        </p:nvSpPr>
        <p:spPr>
          <a:xfrm>
            <a:off x="2919822" y="3247678"/>
            <a:ext cx="288032" cy="288032"/>
          </a:xfrm>
          <a:prstGeom prst="striped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>
              <a:solidFill>
                <a:schemeClr val="tx1"/>
              </a:solidFill>
            </a:endParaRPr>
          </a:p>
        </p:txBody>
      </p:sp>
      <p:sp>
        <p:nvSpPr>
          <p:cNvPr id="15" name="ลูกศรขวาท้ายขีด 14"/>
          <p:cNvSpPr/>
          <p:nvPr/>
        </p:nvSpPr>
        <p:spPr>
          <a:xfrm>
            <a:off x="2899801" y="3793490"/>
            <a:ext cx="288032" cy="288032"/>
          </a:xfrm>
          <a:prstGeom prst="stripedRightArrow">
            <a:avLst/>
          </a:prstGeom>
          <a:solidFill>
            <a:srgbClr val="DBB4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>
              <a:solidFill>
                <a:schemeClr val="tx1"/>
              </a:solidFill>
            </a:endParaRPr>
          </a:p>
        </p:txBody>
      </p:sp>
      <p:pic>
        <p:nvPicPr>
          <p:cNvPr id="16" name="Picture 2" descr="วิธีการประมวลผลข้อมูล - Ts559/num13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631" y="3736171"/>
            <a:ext cx="2232248" cy="2232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257082" y="704696"/>
            <a:ext cx="730968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6000" b="1" spc="50" dirty="0">
                <a:ln w="11430"/>
                <a:solidFill>
                  <a:srgbClr val="DBB40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เงินกู้สามัญ</a:t>
            </a:r>
            <a:r>
              <a:rPr lang="en-US" sz="6000" b="1" spc="50" dirty="0">
                <a:ln w="11430"/>
                <a:solidFill>
                  <a:srgbClr val="DBB40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ATM</a:t>
            </a:r>
            <a:r>
              <a:rPr lang="th-TH" sz="6000" b="1" spc="50" dirty="0">
                <a:ln w="11430"/>
                <a:solidFill>
                  <a:srgbClr val="DBB40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(สอ)</a:t>
            </a:r>
          </a:p>
        </p:txBody>
      </p:sp>
    </p:spTree>
    <p:extLst>
      <p:ext uri="{BB962C8B-B14F-4D97-AF65-F5344CB8AC3E}">
        <p14:creationId xmlns:p14="http://schemas.microsoft.com/office/powerpoint/2010/main" val="153346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5" grpId="0" animBg="1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46"/>
            <a:ext cx="12192000" cy="687977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499462" y="1807037"/>
            <a:ext cx="8855152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6000" b="1" spc="50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เงินกู้สามัญ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03248" y="2769187"/>
            <a:ext cx="10212612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6000" b="1" spc="50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โครงการตามที่คณะกรรมการดำเนินการกำหนด</a:t>
            </a:r>
          </a:p>
        </p:txBody>
      </p:sp>
    </p:spTree>
    <p:extLst>
      <p:ext uri="{BB962C8B-B14F-4D97-AF65-F5344CB8AC3E}">
        <p14:creationId xmlns:p14="http://schemas.microsoft.com/office/powerpoint/2010/main" val="304450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46"/>
            <a:ext cx="12192000" cy="6879771"/>
          </a:xfrm>
          <a:prstGeom prst="rect">
            <a:avLst/>
          </a:prstGeom>
        </p:spPr>
      </p:pic>
      <p:sp>
        <p:nvSpPr>
          <p:cNvPr id="8" name="ตัวแทนข้อความ 3">
            <a:extLst>
              <a:ext uri="{FF2B5EF4-FFF2-40B4-BE49-F238E27FC236}">
                <a16:creationId xmlns:a16="http://schemas.microsoft.com/office/drawing/2014/main" id="{3C9C0D97-C3B9-46BB-8962-481C937CA355}"/>
              </a:ext>
            </a:extLst>
          </p:cNvPr>
          <p:cNvSpPr txBox="1">
            <a:spLocks/>
          </p:cNvSpPr>
          <p:nvPr/>
        </p:nvSpPr>
        <p:spPr>
          <a:xfrm>
            <a:off x="1474237" y="2295749"/>
            <a:ext cx="10035287" cy="1479657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เพื่อช่วยเหลือสมาชิกผู้ค้ำประกันให้บรรเทาความเดือดร้อนจากการต้องรับชำระหนี้แทนผู้กู้ </a:t>
            </a:r>
          </a:p>
          <a:p>
            <a:pPr marL="0" indent="0" algn="ctr">
              <a:buNone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และผู้กู้ไม่สามารถชำระหนี้ต่อสหกรณ์ฯ ได้โดยสิ้นเชิง</a:t>
            </a:r>
          </a:p>
          <a:p>
            <a:pPr marL="457200" lvl="1" indent="0">
              <a:spcBef>
                <a:spcPts val="550"/>
              </a:spcBef>
              <a:buClr>
                <a:srgbClr val="FF6600"/>
              </a:buClr>
              <a:buSzPct val="80000"/>
              <a:buNone/>
              <a:defRPr/>
            </a:pP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ลูกศรขวาท้ายขีด 14"/>
          <p:cNvSpPr/>
          <p:nvPr/>
        </p:nvSpPr>
        <p:spPr>
          <a:xfrm>
            <a:off x="3038027" y="3487374"/>
            <a:ext cx="288032" cy="288032"/>
          </a:xfrm>
          <a:prstGeom prst="stripedRightArrow">
            <a:avLst/>
          </a:prstGeom>
          <a:solidFill>
            <a:srgbClr val="E79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13646" y="993668"/>
            <a:ext cx="986632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เงินกู้สามัญตามโครงการช่วยเหลือสมาชิกผู้ค้ำประกัน</a:t>
            </a:r>
          </a:p>
        </p:txBody>
      </p:sp>
      <p:sp>
        <p:nvSpPr>
          <p:cNvPr id="10" name="ลูกศรขวาท้ายขีด 9"/>
          <p:cNvSpPr/>
          <p:nvPr/>
        </p:nvSpPr>
        <p:spPr>
          <a:xfrm>
            <a:off x="3038027" y="4484699"/>
            <a:ext cx="288032" cy="288032"/>
          </a:xfrm>
          <a:prstGeom prst="stripedRightArrow">
            <a:avLst/>
          </a:prstGeom>
          <a:solidFill>
            <a:srgbClr val="E79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1" name="ลูกศรขวาท้ายขีด 10"/>
          <p:cNvSpPr/>
          <p:nvPr/>
        </p:nvSpPr>
        <p:spPr>
          <a:xfrm>
            <a:off x="3038027" y="3998499"/>
            <a:ext cx="288032" cy="288032"/>
          </a:xfrm>
          <a:prstGeom prst="stripedRightArrow">
            <a:avLst/>
          </a:prstGeom>
          <a:solidFill>
            <a:srgbClr val="B1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3131" y="3309787"/>
            <a:ext cx="81909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กู้ได้สูงสุดเท่ากับจำนวนที่ต้องชำระหนี้แทนผู้กู้</a:t>
            </a:r>
          </a:p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ส่งชำระ 240 งวด</a:t>
            </a:r>
          </a:p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อัตราดอกเบี้ย </a:t>
            </a:r>
            <a:r>
              <a:rPr lang="th-TH" sz="3200" b="1" u="sng" dirty="0">
                <a:latin typeface="TH SarabunPSK" pitchFamily="34" charset="-34"/>
                <a:cs typeface="TH SarabunPSK" pitchFamily="34" charset="-34"/>
              </a:rPr>
              <a:t>ครึ่งหนึ่ง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ของอัตราดอกเบี้ยตามประกาศสหกรณ์ฯ </a:t>
            </a:r>
          </a:p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เรื่องอัตราดอกเบี้ยเงินกู้แก่สมาชิก</a:t>
            </a:r>
            <a:endParaRPr lang="en-US" sz="3200" b="1" dirty="0">
              <a:latin typeface="TH SarabunPSK" pitchFamily="34" charset="-34"/>
              <a:cs typeface="TH SarabunPSK" pitchFamily="34" charset="-34"/>
            </a:endParaRPr>
          </a:p>
          <a:p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1414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0"/>
            <a:ext cx="12192000" cy="6879771"/>
          </a:xfrm>
          <a:prstGeom prst="rect">
            <a:avLst/>
          </a:prstGeom>
        </p:spPr>
      </p:pic>
      <p:sp>
        <p:nvSpPr>
          <p:cNvPr id="8" name="ตัวแทนข้อความ 3">
            <a:extLst>
              <a:ext uri="{FF2B5EF4-FFF2-40B4-BE49-F238E27FC236}">
                <a16:creationId xmlns:a16="http://schemas.microsoft.com/office/drawing/2014/main" id="{98A1BB44-98FE-4763-A427-4F0AA2EEFA15}"/>
              </a:ext>
            </a:extLst>
          </p:cNvPr>
          <p:cNvSpPr txBox="1">
            <a:spLocks/>
          </p:cNvSpPr>
          <p:nvPr/>
        </p:nvSpPr>
        <p:spPr>
          <a:xfrm>
            <a:off x="884419" y="2032201"/>
            <a:ext cx="11092721" cy="381642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1500"/>
              </a:spcBef>
              <a:buFont typeface="Arial" pitchFamily="34" charset="0"/>
              <a:buNone/>
              <a:defRPr sz="2200" b="1" kern="1200">
                <a:solidFill>
                  <a:schemeClr val="tx1"/>
                </a:solidFill>
                <a:latin typeface="+mn-lt"/>
                <a:ea typeface="+mn-ea"/>
                <a:cs typeface="TH Niramit AS" pitchFamily="2" charset="-34"/>
              </a:defRPr>
            </a:lvl1pPr>
            <a:lvl2pPr marL="4572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TH Niramit AS" pitchFamily="2" charset="-34"/>
              </a:defRPr>
            </a:lvl2pPr>
            <a:lvl3pPr marL="9144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TH Niramit AS" pitchFamily="2" charset="-34"/>
              </a:defRPr>
            </a:lvl3pPr>
            <a:lvl4pPr marL="13716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TH Niramit AS" pitchFamily="2" charset="-34"/>
              </a:defRPr>
            </a:lvl4pPr>
            <a:lvl5pPr marL="18288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TH Niramit AS" pitchFamily="2" charset="-34"/>
              </a:defRPr>
            </a:lvl5pPr>
            <a:lvl6pPr marL="22860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0"/>
              </a:spcBef>
              <a:buClr>
                <a:srgbClr val="DB9939"/>
              </a:buClr>
            </a:pPr>
            <a:r>
              <a:rPr lang="th-TH" sz="32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			     วงเงินกู้ไม่เกิน </a:t>
            </a:r>
            <a:r>
              <a:rPr lang="en-US" sz="32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5,000,000 </a:t>
            </a:r>
            <a:r>
              <a:rPr lang="th-TH" sz="32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บาท กรณีสมาชิกขอกู้เงินเพื่อคุณภาพชีวิตที่ดีกว่า และต้องชำระหนี้แทนสมาชิกผู้กู้รายอื่นในฐานะผู้ค้ำประกัน หรือกรณีมีเหตุผลจำเป็นต้องได้รับการช่วยเหลืออย่างเร่งด่วนหรือเป็นกรณีพิเศษ คณะกรรมการดำเนินการอาจพิจารณาให้กู้เกินวงเงินที่กำหนดก็ได้ 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rgbClr val="DB9939"/>
              </a:buClr>
            </a:pPr>
            <a:r>
              <a:rPr lang="th-TH" sz="32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			      ส่งชำระ 360 งวด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rgbClr val="DB9939"/>
              </a:buClr>
            </a:pPr>
            <a:r>
              <a:rPr lang="th-TH" sz="32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			     ต้องมีหลักทรัพย์ หรือบุคคลร่วมกับหลักทรัพย์ เป็นหลักประกันเงินกู้ </a:t>
            </a:r>
          </a:p>
        </p:txBody>
      </p:sp>
      <p:sp>
        <p:nvSpPr>
          <p:cNvPr id="9" name="ลูกศรขวาท้ายขีด 8"/>
          <p:cNvSpPr/>
          <p:nvPr/>
        </p:nvSpPr>
        <p:spPr>
          <a:xfrm>
            <a:off x="3798514" y="2222328"/>
            <a:ext cx="288032" cy="288032"/>
          </a:xfrm>
          <a:prstGeom prst="stripedRightArrow">
            <a:avLst/>
          </a:prstGeom>
          <a:solidFill>
            <a:srgbClr val="B4D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C00000"/>
              </a:solidFill>
            </a:endParaRPr>
          </a:p>
        </p:txBody>
      </p:sp>
      <p:sp>
        <p:nvSpPr>
          <p:cNvPr id="15" name="ลูกศรขวาท้ายขีด 14"/>
          <p:cNvSpPr/>
          <p:nvPr/>
        </p:nvSpPr>
        <p:spPr>
          <a:xfrm>
            <a:off x="3791744" y="4312191"/>
            <a:ext cx="288032" cy="288032"/>
          </a:xfrm>
          <a:prstGeom prst="stripedRightArrow">
            <a:avLst/>
          </a:prstGeom>
          <a:solidFill>
            <a:srgbClr val="B4D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C00000"/>
              </a:solidFill>
            </a:endParaRPr>
          </a:p>
        </p:txBody>
      </p:sp>
      <p:sp>
        <p:nvSpPr>
          <p:cNvPr id="19" name="ลูกศรขวาท้ายขีด 18"/>
          <p:cNvSpPr/>
          <p:nvPr/>
        </p:nvSpPr>
        <p:spPr>
          <a:xfrm>
            <a:off x="3791744" y="5064408"/>
            <a:ext cx="288032" cy="288032"/>
          </a:xfrm>
          <a:prstGeom prst="stripedRightArrow">
            <a:avLst/>
          </a:prstGeom>
          <a:solidFill>
            <a:srgbClr val="B4D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84420" y="577536"/>
            <a:ext cx="89802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40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เงินกู้พิเศษเพื่อการเคหะสงเคราะห์ เพื่อคุณภาพชีวิตที่ดีกว่า และเพื่อการลงทุนประกอบอาชีพ</a:t>
            </a:r>
          </a:p>
        </p:txBody>
      </p:sp>
    </p:spTree>
    <p:extLst>
      <p:ext uri="{BB962C8B-B14F-4D97-AF65-F5344CB8AC3E}">
        <p14:creationId xmlns:p14="http://schemas.microsoft.com/office/powerpoint/2010/main" val="387706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9" grpId="0" animBg="1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" y="-1"/>
            <a:ext cx="12190040" cy="6878665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05" b="100000" l="0" r="974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776" y="4338735"/>
            <a:ext cx="4214134" cy="2633834"/>
          </a:xfrm>
          <a:prstGeom prst="rect">
            <a:avLst/>
          </a:prstGeom>
        </p:spPr>
      </p:pic>
      <p:sp>
        <p:nvSpPr>
          <p:cNvPr id="8" name="ตัวยึดเนื้อหา 4"/>
          <p:cNvSpPr txBox="1">
            <a:spLocks/>
          </p:cNvSpPr>
          <p:nvPr/>
        </p:nvSpPr>
        <p:spPr>
          <a:xfrm>
            <a:off x="419725" y="645513"/>
            <a:ext cx="11438055" cy="50101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4000" b="1" dirty="0">
                <a:solidFill>
                  <a:srgbClr val="990099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4000" b="1" dirty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สมาชิกคนหนึ่งๆ ค้ำประกันได้</a:t>
            </a:r>
            <a:r>
              <a:rPr lang="th-TH" sz="4000" b="1" dirty="0">
                <a:solidFill>
                  <a:srgbClr val="990099"/>
                </a:solidFill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4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20</a:t>
            </a:r>
            <a:r>
              <a:rPr lang="th-TH" sz="40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b="1" dirty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สัญญา</a:t>
            </a:r>
          </a:p>
          <a:p>
            <a:pPr marL="1028700" lvl="1" indent="-571500" algn="l">
              <a:buFont typeface="Wingdings" panose="05000000000000000000" pitchFamily="2" charset="2"/>
              <a:buChar char="ü"/>
            </a:pPr>
            <a:r>
              <a:rPr lang="th-TH" sz="4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เงินกู้สามัญอื่น ๆ ค้ำประกันได้ไม่เกิน 6</a:t>
            </a:r>
            <a:r>
              <a:rPr lang="th-TH" sz="4000" b="1" dirty="0">
                <a:solidFill>
                  <a:srgbClr val="990099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สัญญา</a:t>
            </a:r>
          </a:p>
          <a:p>
            <a:pPr marL="1028700" lvl="1" indent="-571500" algn="l">
              <a:buFont typeface="Wingdings" panose="05000000000000000000" pitchFamily="2" charset="2"/>
              <a:buChar char="ü"/>
            </a:pPr>
            <a:r>
              <a:rPr lang="th-TH" sz="4000" b="1" dirty="0">
                <a:solidFill>
                  <a:srgbClr val="990099"/>
                </a:solidFill>
                <a:latin typeface="TH SarabunPSK" pitchFamily="34" charset="-34"/>
                <a:cs typeface="TH SarabunPSK" pitchFamily="34" charset="-34"/>
              </a:rPr>
              <a:t>เงินกู้สามัญ </a:t>
            </a:r>
            <a:r>
              <a:rPr lang="en-US" sz="4000" b="1" dirty="0">
                <a:solidFill>
                  <a:srgbClr val="990099"/>
                </a:solidFill>
                <a:latin typeface="TH SarabunPSK" pitchFamily="34" charset="-34"/>
                <a:cs typeface="TH SarabunPSK" pitchFamily="34" charset="-34"/>
              </a:rPr>
              <a:t>ATM </a:t>
            </a:r>
            <a:r>
              <a:rPr lang="th-TH" sz="4000" b="1" dirty="0">
                <a:solidFill>
                  <a:srgbClr val="990099"/>
                </a:solidFill>
                <a:latin typeface="TH SarabunPSK" pitchFamily="34" charset="-34"/>
                <a:cs typeface="TH SarabunPSK" pitchFamily="34" charset="-34"/>
              </a:rPr>
              <a:t>ค้ำประกันได้ไม่เกิน 2 สัญญา</a:t>
            </a:r>
          </a:p>
          <a:p>
            <a:pPr marL="1028700" lvl="1" indent="-571500" algn="l">
              <a:buFont typeface="Wingdings" panose="05000000000000000000" pitchFamily="2" charset="2"/>
              <a:buChar char="ü"/>
            </a:pPr>
            <a:r>
              <a:rPr lang="th-TH" sz="4000" b="1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เงินกู้สามัญตามโครงการช่วยเหลือสมาชิกในสถานการณ์โควิด 2 สัญญา</a:t>
            </a:r>
          </a:p>
          <a:p>
            <a:pPr marL="1028700" lvl="1" indent="-571500" algn="l">
              <a:buFont typeface="Wingdings" panose="05000000000000000000" pitchFamily="2" charset="2"/>
              <a:buChar char="ü"/>
            </a:pPr>
            <a:r>
              <a:rPr lang="th-TH" sz="4000" b="1" dirty="0">
                <a:solidFill>
                  <a:srgbClr val="92D050"/>
                </a:solidFill>
                <a:latin typeface="TH SarabunPSK" pitchFamily="34" charset="-34"/>
                <a:cs typeface="TH SarabunPSK" pitchFamily="34" charset="-34"/>
              </a:rPr>
              <a:t>เงินกู้สามัญโครงการช่วยเหลือสมาชิกผู้ค้ำประกัน 2 สัญญา</a:t>
            </a:r>
          </a:p>
          <a:p>
            <a:pPr marL="1028700" lvl="1" indent="-571500" algn="l">
              <a:buFont typeface="Wingdings" panose="05000000000000000000" pitchFamily="2" charset="2"/>
              <a:buChar char="ü"/>
            </a:pPr>
            <a:r>
              <a:rPr lang="th-TH" sz="4000" b="1" dirty="0">
                <a:solidFill>
                  <a:srgbClr val="D23D32"/>
                </a:solidFill>
                <a:latin typeface="TH SarabunPSK" pitchFamily="34" charset="-34"/>
                <a:cs typeface="TH SarabunPSK" pitchFamily="34" charset="-34"/>
              </a:rPr>
              <a:t>เงินกู้สามัญโครงการปลดเปลื้องความเดือดร้อนเป็นการชั่วคราว 2 สัญญา</a:t>
            </a:r>
          </a:p>
          <a:p>
            <a:pPr marL="1028700" lvl="1" indent="-571500" algn="l">
              <a:buFont typeface="Wingdings" panose="05000000000000000000" pitchFamily="2" charset="2"/>
              <a:buChar char="ü"/>
            </a:pPr>
            <a:r>
              <a:rPr lang="th-TH" sz="40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เงินกู้พิเศษ ค้ำประกันได้ไม่เกิน   6   สัญญา</a:t>
            </a:r>
          </a:p>
        </p:txBody>
      </p:sp>
    </p:spTree>
    <p:extLst>
      <p:ext uri="{BB962C8B-B14F-4D97-AF65-F5344CB8AC3E}">
        <p14:creationId xmlns:p14="http://schemas.microsoft.com/office/powerpoint/2010/main" val="118115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1524001" y="3886597"/>
            <a:ext cx="9093649" cy="193899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th-TH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หลักประกันเพื่อความมั่นคงของสมาชิก</a:t>
            </a:r>
          </a:p>
          <a:p>
            <a:pPr algn="ctr">
              <a:spcBef>
                <a:spcPts val="0"/>
              </a:spcBef>
              <a:defRPr/>
            </a:pPr>
            <a:r>
              <a:rPr lang="th-TH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และสวัสดิการ</a:t>
            </a:r>
            <a:endParaRPr lang="th-TH" sz="5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713" y="895578"/>
            <a:ext cx="2749447" cy="274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41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ยึดเนื้อหา 2"/>
          <p:cNvSpPr txBox="1">
            <a:spLocks/>
          </p:cNvSpPr>
          <p:nvPr/>
        </p:nvSpPr>
        <p:spPr>
          <a:xfrm>
            <a:off x="2260862" y="1961146"/>
            <a:ext cx="7670276" cy="43815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Wingdings" panose="05000000000000000000" pitchFamily="2" charset="2"/>
              <a:buNone/>
              <a:defRPr sz="2000" kern="1200">
                <a:solidFill>
                  <a:schemeClr val="accent2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Blip>
                <a:blip r:embed="rId3"/>
              </a:buBlip>
            </a:pPr>
            <a:r>
              <a:rPr lang="th-TH" sz="36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กรมธรรม์ 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36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sz="36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สมาชิกสามัญ </a:t>
            </a:r>
          </a:p>
          <a:p>
            <a:pPr>
              <a:spcBef>
                <a:spcPts val="0"/>
              </a:spcBef>
            </a:pPr>
            <a:r>
              <a:rPr lang="th-TH" sz="36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เสียชีวิตปกติ </a:t>
            </a:r>
            <a:r>
              <a:rPr lang="th-TH" sz="3600" b="1" u="sng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en-US" sz="3600" b="1" u="sng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sz="3600" b="1" u="sng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000,00</a:t>
            </a:r>
            <a:r>
              <a:rPr lang="th-TH" sz="36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 อุบัติเหตุ </a:t>
            </a:r>
            <a:r>
              <a:rPr lang="en-US" sz="3600" b="1" u="sng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2,0</a:t>
            </a:r>
            <a:r>
              <a:rPr lang="th-TH" sz="3600" b="1" u="sng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00,000</a:t>
            </a:r>
          </a:p>
          <a:p>
            <a:pPr>
              <a:spcBef>
                <a:spcPts val="1200"/>
              </a:spcBef>
              <a:buBlip>
                <a:blip r:embed="rId3"/>
              </a:buBlip>
            </a:pPr>
            <a:r>
              <a:rPr lang="th-TH" sz="36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กรมธรรม์ คุ้มครองวงเงินกู้  สำหรับสมาชิกที่มีหนี้   </a:t>
            </a:r>
          </a:p>
          <a:p>
            <a:pPr>
              <a:spcBef>
                <a:spcPts val="0"/>
              </a:spcBef>
            </a:pPr>
            <a:r>
              <a:rPr lang="th-TH" sz="36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สินไหมทดแทนแผนละ 100,000 บาท </a:t>
            </a:r>
          </a:p>
          <a:p>
            <a:pPr>
              <a:spcBef>
                <a:spcPts val="0"/>
              </a:spcBef>
            </a:pPr>
            <a:r>
              <a:rPr lang="th-TH" sz="36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ค่าเบี้ยประกันแผนละ 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600</a:t>
            </a:r>
            <a:r>
              <a:rPr lang="th-TH" sz="36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บาท	</a:t>
            </a:r>
          </a:p>
          <a:p>
            <a:pPr algn="ctr"/>
            <a:endParaRPr lang="th-TH" sz="36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3009900" y="561358"/>
            <a:ext cx="6172200" cy="1401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h-TH" sz="8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การทำประกันชีวิต</a:t>
            </a:r>
          </a:p>
        </p:txBody>
      </p:sp>
    </p:spTree>
    <p:extLst>
      <p:ext uri="{BB962C8B-B14F-4D97-AF65-F5344CB8AC3E}">
        <p14:creationId xmlns:p14="http://schemas.microsoft.com/office/powerpoint/2010/main" val="51049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75520" y="476672"/>
            <a:ext cx="8496944" cy="1416016"/>
          </a:xfrm>
        </p:spPr>
        <p:txBody>
          <a:bodyPr>
            <a:noAutofit/>
          </a:bodyPr>
          <a:lstStyle/>
          <a:p>
            <a:pPr algn="ctr"/>
            <a:r>
              <a:rPr lang="th-TH" sz="6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การทำประกันชีวิตสมาชิกสมทบ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531604" y="1960889"/>
            <a:ext cx="6984776" cy="4357718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Blip>
                <a:blip r:embed="rId3"/>
              </a:buBlip>
            </a:pPr>
            <a:r>
              <a:rPr lang="th-TH" sz="3200" b="1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กรมธรรม์ 3 สมทบบุตร-คู่สมรส </a:t>
            </a:r>
            <a:endParaRPr lang="th-TH" sz="32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spcBef>
                <a:spcPts val="1200"/>
              </a:spcBef>
              <a:buNone/>
            </a:pPr>
            <a:r>
              <a:rPr lang="th-TH" sz="36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เสียชีวิตปกติ 300,000 อุบัติเหตุ 600,000</a:t>
            </a:r>
          </a:p>
          <a:p>
            <a:pPr>
              <a:spcBef>
                <a:spcPts val="1200"/>
              </a:spcBef>
              <a:buBlip>
                <a:blip r:embed="rId3"/>
              </a:buBlip>
            </a:pPr>
            <a:r>
              <a:rPr lang="th-TH" sz="3600" b="1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กรมธรรม์ 4 สมทบทั่วไป </a:t>
            </a:r>
          </a:p>
          <a:p>
            <a:pPr>
              <a:spcBef>
                <a:spcPts val="1200"/>
              </a:spcBef>
              <a:buNone/>
            </a:pPr>
            <a:r>
              <a:rPr lang="th-TH" sz="36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เสียชีวิตปกติ 100,000 อุบัติเหตุ 200,000</a:t>
            </a:r>
          </a:p>
          <a:p>
            <a:pPr>
              <a:spcBef>
                <a:spcPts val="1200"/>
              </a:spcBef>
              <a:buNone/>
            </a:pPr>
            <a:endParaRPr lang="th-TH" sz="3600" b="1" dirty="0">
              <a:solidFill>
                <a:schemeClr val="accent6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>
              <a:buNone/>
            </a:pPr>
            <a:endParaRPr lang="th-TH" sz="3600" b="1" dirty="0">
              <a:solidFill>
                <a:schemeClr val="accent6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2286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42406" y="437383"/>
            <a:ext cx="7707188" cy="2286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TH Niramit AS" pitchFamily="2" charset="-34"/>
              </a:defRPr>
            </a:lvl1pPr>
          </a:lstStyle>
          <a:p>
            <a:pPr algn="ctr">
              <a:spcBef>
                <a:spcPts val="0"/>
              </a:spcBef>
            </a:pPr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สมาคมฌาปนกิจสงเคราะห์</a:t>
            </a:r>
            <a:b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สมาชิกชุมนุมสหกรณ์ออมทรัพย์ครูไทย </a:t>
            </a:r>
            <a:br>
              <a:rPr lang="en-US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4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สสอค</a:t>
            </a:r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.)</a:t>
            </a:r>
            <a:endParaRPr lang="en-US" sz="4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ตัวแทนเนื้อหา 2">
            <a:extLst>
              <a:ext uri="{FF2B5EF4-FFF2-40B4-BE49-F238E27FC236}">
                <a16:creationId xmlns:a16="http://schemas.microsoft.com/office/drawing/2014/main" id="{AC0F6DF6-85C7-4422-893B-C4BA5BBD2BD5}"/>
              </a:ext>
            </a:extLst>
          </p:cNvPr>
          <p:cNvSpPr txBox="1">
            <a:spLocks/>
          </p:cNvSpPr>
          <p:nvPr/>
        </p:nvSpPr>
        <p:spPr>
          <a:xfrm>
            <a:off x="2008380" y="2723383"/>
            <a:ext cx="8175240" cy="33306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342900" algn="l"/>
              </a:tabLst>
            </a:pPr>
            <a:r>
              <a:rPr lang="th-TH" sz="2400" b="1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คุณสมบัติ</a:t>
            </a:r>
            <a:endParaRPr lang="en-US" sz="24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342900" algn="l"/>
              </a:tabLst>
            </a:pPr>
            <a:r>
              <a:rPr lang="th-TH" sz="2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1. เป็นสมาชิกสามัญ หรือสมาชิกสมทบสหกรณ์ หรือ</a:t>
            </a:r>
            <a:endParaRPr lang="en-US" sz="24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342900" algn="l"/>
              </a:tabLst>
            </a:pPr>
            <a:r>
              <a:rPr lang="th-TH" sz="2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2. เป็นคู่สมรส บุตร บิดา มารดาของสมาชิกสามัญ</a:t>
            </a:r>
            <a:endParaRPr lang="en-US" sz="24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342900" algn="l"/>
              </a:tabLst>
            </a:pPr>
            <a:r>
              <a:rPr lang="th-TH" sz="2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3. อายุไม่เกิน 55 ปี </a:t>
            </a: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342900" algn="l"/>
              </a:tabLst>
            </a:pPr>
            <a:r>
              <a:rPr lang="th-TH" sz="2400" b="1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ค่าใช้จ่าย</a:t>
            </a:r>
            <a:endParaRPr lang="en-US" sz="24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342900" algn="l"/>
              </a:tabLst>
            </a:pPr>
            <a:r>
              <a:rPr lang="th-TH" sz="2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ค่าสมัคร 40 บาท + ค่าบำรุง 40 บาท + เงินสงเคราะห์ล่วงหน้า 4</a:t>
            </a:r>
            <a:r>
              <a:rPr lang="en-US" sz="2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,</a:t>
            </a:r>
            <a:r>
              <a:rPr lang="th-TH" sz="2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800 บาท</a:t>
            </a:r>
            <a:endParaRPr lang="en-US" sz="24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pic>
        <p:nvPicPr>
          <p:cNvPr id="7" name="Picture 6" descr="Image result for สสอค">
            <a:extLst>
              <a:ext uri="{FF2B5EF4-FFF2-40B4-BE49-F238E27FC236}">
                <a16:creationId xmlns:a16="http://schemas.microsoft.com/office/drawing/2014/main" id="{E2A73414-1DA5-4E1A-92E9-B7CA74A00CE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589" y="2790400"/>
            <a:ext cx="1056005" cy="10655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565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2F0169FE-9207-49B6-88E2-24A422BA7E35}"/>
              </a:ext>
            </a:extLst>
          </p:cNvPr>
          <p:cNvGrpSpPr/>
          <p:nvPr/>
        </p:nvGrpSpPr>
        <p:grpSpPr>
          <a:xfrm rot="10800000">
            <a:off x="4318907" y="2864336"/>
            <a:ext cx="7600950" cy="1250874"/>
            <a:chOff x="2203174" y="4452730"/>
            <a:chExt cx="8540094" cy="1391478"/>
          </a:xfrm>
          <a:solidFill>
            <a:schemeClr val="accent2">
              <a:alpha val="7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E8B188-D64E-49B7-AEA8-AAAE7DAC8102}"/>
                </a:ext>
              </a:extLst>
            </p:cNvPr>
            <p:cNvSpPr/>
            <p:nvPr/>
          </p:nvSpPr>
          <p:spPr>
            <a:xfrm>
              <a:off x="3266661" y="4452730"/>
              <a:ext cx="6450031" cy="1391478"/>
            </a:xfrm>
            <a:custGeom>
              <a:avLst/>
              <a:gdLst>
                <a:gd name="connsiteX0" fmla="*/ 0 w 7172739"/>
                <a:gd name="connsiteY0" fmla="*/ 0 h 1391478"/>
                <a:gd name="connsiteX1" fmla="*/ 6477000 w 7172739"/>
                <a:gd name="connsiteY1" fmla="*/ 0 h 1391478"/>
                <a:gd name="connsiteX2" fmla="*/ 7172739 w 7172739"/>
                <a:gd name="connsiteY2" fmla="*/ 695739 h 1391478"/>
                <a:gd name="connsiteX3" fmla="*/ 6477000 w 7172739"/>
                <a:gd name="connsiteY3" fmla="*/ 1391478 h 1391478"/>
                <a:gd name="connsiteX4" fmla="*/ 0 w 7172739"/>
                <a:gd name="connsiteY4" fmla="*/ 1391478 h 1391478"/>
                <a:gd name="connsiteX5" fmla="*/ 695739 w 7172739"/>
                <a:gd name="connsiteY5" fmla="*/ 695739 h 1391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72739" h="1391478">
                  <a:moveTo>
                    <a:pt x="0" y="0"/>
                  </a:moveTo>
                  <a:lnTo>
                    <a:pt x="6477000" y="0"/>
                  </a:lnTo>
                  <a:lnTo>
                    <a:pt x="7172739" y="695739"/>
                  </a:lnTo>
                  <a:lnTo>
                    <a:pt x="6477000" y="1391478"/>
                  </a:lnTo>
                  <a:lnTo>
                    <a:pt x="0" y="1391478"/>
                  </a:lnTo>
                  <a:lnTo>
                    <a:pt x="695739" y="69573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Arrow: Chevron 14">
              <a:extLst>
                <a:ext uri="{FF2B5EF4-FFF2-40B4-BE49-F238E27FC236}">
                  <a16:creationId xmlns:a16="http://schemas.microsoft.com/office/drawing/2014/main" id="{64610898-C54C-4258-878C-B0CF860C4285}"/>
                </a:ext>
              </a:extLst>
            </p:cNvPr>
            <p:cNvSpPr/>
            <p:nvPr/>
          </p:nvSpPr>
          <p:spPr>
            <a:xfrm>
              <a:off x="9227060" y="4452730"/>
              <a:ext cx="1002920" cy="1391478"/>
            </a:xfrm>
            <a:prstGeom prst="chevron">
              <a:avLst>
                <a:gd name="adj" fmla="val 646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Arrow: Chevron 15">
              <a:extLst>
                <a:ext uri="{FF2B5EF4-FFF2-40B4-BE49-F238E27FC236}">
                  <a16:creationId xmlns:a16="http://schemas.microsoft.com/office/drawing/2014/main" id="{6321F14D-7F7F-4069-8692-D98DDDD675CC}"/>
                </a:ext>
              </a:extLst>
            </p:cNvPr>
            <p:cNvSpPr/>
            <p:nvPr/>
          </p:nvSpPr>
          <p:spPr>
            <a:xfrm>
              <a:off x="9740348" y="4452730"/>
              <a:ext cx="1002920" cy="1391478"/>
            </a:xfrm>
            <a:prstGeom prst="chevron">
              <a:avLst>
                <a:gd name="adj" fmla="val 646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Arrow: Chevron 16">
              <a:extLst>
                <a:ext uri="{FF2B5EF4-FFF2-40B4-BE49-F238E27FC236}">
                  <a16:creationId xmlns:a16="http://schemas.microsoft.com/office/drawing/2014/main" id="{2A85CE99-4132-43E5-B6E8-EA5DDE9223E8}"/>
                </a:ext>
              </a:extLst>
            </p:cNvPr>
            <p:cNvSpPr/>
            <p:nvPr/>
          </p:nvSpPr>
          <p:spPr>
            <a:xfrm>
              <a:off x="2203174" y="4452730"/>
              <a:ext cx="1002920" cy="1391478"/>
            </a:xfrm>
            <a:prstGeom prst="chevron">
              <a:avLst>
                <a:gd name="adj" fmla="val 646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Arrow: Chevron 17">
              <a:extLst>
                <a:ext uri="{FF2B5EF4-FFF2-40B4-BE49-F238E27FC236}">
                  <a16:creationId xmlns:a16="http://schemas.microsoft.com/office/drawing/2014/main" id="{BD669EDF-8711-4A26-B9C2-77E7C372EAC4}"/>
                </a:ext>
              </a:extLst>
            </p:cNvPr>
            <p:cNvSpPr/>
            <p:nvPr/>
          </p:nvSpPr>
          <p:spPr>
            <a:xfrm>
              <a:off x="2716463" y="4452730"/>
              <a:ext cx="1002920" cy="1391478"/>
            </a:xfrm>
            <a:prstGeom prst="chevron">
              <a:avLst>
                <a:gd name="adj" fmla="val 646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C5785E5-E343-4372-801A-DBC1D253C837}"/>
              </a:ext>
            </a:extLst>
          </p:cNvPr>
          <p:cNvSpPr txBox="1"/>
          <p:nvPr/>
        </p:nvSpPr>
        <p:spPr>
          <a:xfrm>
            <a:off x="5668379" y="3228163"/>
            <a:ext cx="50217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 </a:t>
            </a:r>
            <a:r>
              <a:rPr lang="th-TH" altLang="ko-KR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วิธีการออมเงินง่ายๆ สำหรับคนเก็บเงินไม่เก่ง</a:t>
            </a:r>
            <a:endParaRPr lang="ko-KR" altLang="en-US" sz="2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61532" y="545899"/>
            <a:ext cx="8909824" cy="2877671"/>
          </a:xfrm>
        </p:spPr>
        <p:txBody>
          <a:bodyPr>
            <a:noAutofit/>
          </a:bodyPr>
          <a:lstStyle/>
          <a:p>
            <a:pPr algn="ctr"/>
            <a:r>
              <a:rPr lang="th-TH" sz="4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สมาคมฌาปนกิจสงเคราะห์สหกรณ์สมาชิก</a:t>
            </a:r>
            <a:br>
              <a:rPr lang="th-TH" sz="4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ของชุมนุมสหกรณ์ออมทรัพย์แห่งประเทศไทย</a:t>
            </a:r>
            <a:br>
              <a:rPr lang="th-TH" sz="4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48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สส.ช</a:t>
            </a:r>
            <a:r>
              <a:rPr lang="th-TH" sz="4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สอ.)</a:t>
            </a:r>
            <a:endParaRPr lang="en-US" sz="4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ตัวแทนเนื้อหา 2">
            <a:extLst>
              <a:ext uri="{FF2B5EF4-FFF2-40B4-BE49-F238E27FC236}">
                <a16:creationId xmlns:a16="http://schemas.microsoft.com/office/drawing/2014/main" id="{10536A96-3F98-42CA-929A-A68C390A79D8}"/>
              </a:ext>
            </a:extLst>
          </p:cNvPr>
          <p:cNvSpPr txBox="1">
            <a:spLocks/>
          </p:cNvSpPr>
          <p:nvPr/>
        </p:nvSpPr>
        <p:spPr>
          <a:xfrm>
            <a:off x="2008380" y="2891696"/>
            <a:ext cx="8175240" cy="27202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342900" algn="l"/>
              </a:tabLst>
            </a:pPr>
            <a:r>
              <a:rPr lang="th-TH" sz="2400" b="1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คุณสมบัติ</a:t>
            </a: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342900" algn="l"/>
              </a:tabLst>
            </a:pPr>
            <a:r>
              <a:rPr lang="th-TH" sz="2400" b="1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</a:t>
            </a:r>
            <a:r>
              <a:rPr lang="th-TH" sz="2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1. เป็นสมาชิกสามัญสหกรณ์ หรือ</a:t>
            </a: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342900" algn="l"/>
              </a:tabLst>
            </a:pPr>
            <a:r>
              <a:rPr lang="th-TH" sz="2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2. เป็นคู่สมรส บุตร บิดา มารดาของสมาชิกสามัญที่สมัครเป็นสมาชิกของสมาคมแล้ว</a:t>
            </a: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342900" algn="l"/>
              </a:tabLst>
            </a:pPr>
            <a:r>
              <a:rPr lang="th-TH" sz="2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3. อายุไม่เกิน 55 ปี </a:t>
            </a: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342900" algn="l"/>
              </a:tabLst>
            </a:pPr>
            <a:r>
              <a:rPr lang="th-TH" sz="2400" b="1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ค่าใช้จ่าย</a:t>
            </a: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342900" algn="l"/>
              </a:tabLst>
            </a:pPr>
            <a:r>
              <a:rPr lang="th-TH" sz="2400" b="1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</a:t>
            </a:r>
            <a:r>
              <a:rPr lang="th-TH" sz="2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ค่าสมัคร 20 บาท + ค่าบำรุง 20 บาท + เงินสงเคราะห์ล่วงหน้า 4,800 บาท</a:t>
            </a:r>
          </a:p>
        </p:txBody>
      </p:sp>
      <p:pic>
        <p:nvPicPr>
          <p:cNvPr id="5" name="Picture 4" descr="Image result for สสชสอ">
            <a:extLst>
              <a:ext uri="{FF2B5EF4-FFF2-40B4-BE49-F238E27FC236}">
                <a16:creationId xmlns:a16="http://schemas.microsoft.com/office/drawing/2014/main" id="{DE066FD6-B527-4178-A5E6-5E226D8123E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196" y="2958093"/>
            <a:ext cx="1037590" cy="10655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831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42406" y="437383"/>
            <a:ext cx="7707188" cy="2286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TH Niramit AS" pitchFamily="2" charset="-34"/>
              </a:defRPr>
            </a:lvl1pPr>
          </a:lstStyle>
          <a:p>
            <a:pPr algn="ctr">
              <a:spcBef>
                <a:spcPts val="0"/>
              </a:spcBef>
            </a:pPr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สมาคมฌาปนกิจสงเคราะห์</a:t>
            </a:r>
            <a:b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สหกรณ์ออมทรัพย์ครูภาคเหนือ(</a:t>
            </a:r>
            <a:r>
              <a:rPr lang="th-TH" sz="4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สฌอน</a:t>
            </a:r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.)</a:t>
            </a:r>
            <a:endParaRPr lang="en-US" sz="4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ตัวแทนเนื้อหา 2">
            <a:extLst>
              <a:ext uri="{FF2B5EF4-FFF2-40B4-BE49-F238E27FC236}">
                <a16:creationId xmlns:a16="http://schemas.microsoft.com/office/drawing/2014/main" id="{AC0F6DF6-85C7-4422-893B-C4BA5BBD2BD5}"/>
              </a:ext>
            </a:extLst>
          </p:cNvPr>
          <p:cNvSpPr txBox="1">
            <a:spLocks/>
          </p:cNvSpPr>
          <p:nvPr/>
        </p:nvSpPr>
        <p:spPr>
          <a:xfrm>
            <a:off x="2000218" y="2364795"/>
            <a:ext cx="8352928" cy="33306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342900" algn="l"/>
              </a:tabLst>
            </a:pPr>
            <a:r>
              <a:rPr lang="th-TH" sz="2400" b="1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คุณสมบัติ</a:t>
            </a:r>
            <a:endParaRPr lang="en-US" sz="24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342900" algn="l"/>
              </a:tabLst>
            </a:pPr>
            <a:r>
              <a:rPr lang="th-TH" sz="2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1. เป็นสมาชิกสามัญของสหกรณ์ หรือ</a:t>
            </a:r>
            <a:endParaRPr lang="en-US" sz="24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342900" algn="l"/>
              </a:tabLst>
            </a:pPr>
            <a:r>
              <a:rPr lang="th-TH" sz="2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2. เป็นคู่สมรส บุตร บิดา มารดาของสมาชิกสามัญ ที่สมัครเป็นสมาชิกของสมาคมแล้ว</a:t>
            </a:r>
            <a:endParaRPr lang="en-US" sz="24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342900" algn="l"/>
              </a:tabLst>
            </a:pPr>
            <a:r>
              <a:rPr lang="th-TH" sz="2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3. อายุไม่เกิน 55 ปี </a:t>
            </a: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342900" algn="l"/>
              </a:tabLst>
            </a:pPr>
            <a:r>
              <a:rPr lang="th-TH" sz="2400" b="1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ค่าใช้จ่าย</a:t>
            </a:r>
            <a:endParaRPr lang="en-US" sz="24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342900" algn="l"/>
              </a:tabLst>
            </a:pPr>
            <a:r>
              <a:rPr lang="th-TH" sz="2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ค่าสมัคร 100 บาท + ค่าบำรุง 50 บาท + เงินสงเคราะห์ล่วงหน้า 4</a:t>
            </a:r>
            <a:r>
              <a:rPr lang="en-US" sz="2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,</a:t>
            </a:r>
            <a:r>
              <a:rPr lang="th-TH" sz="2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000 บาท</a:t>
            </a:r>
            <a:endParaRPr lang="en-US" sz="24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pic>
        <p:nvPicPr>
          <p:cNvPr id="5" name="รูปภาพ 4" descr="คำอธิบาย: C:\Users\COM-01\Desktop\สฌอน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779" y="2513727"/>
            <a:ext cx="1010920" cy="1010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555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42406" y="610172"/>
            <a:ext cx="7707188" cy="2286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TH Niramit AS" pitchFamily="2" charset="-34"/>
              </a:defRPr>
            </a:lvl1pPr>
          </a:lstStyle>
          <a:p>
            <a:pPr algn="ctr">
              <a:spcBef>
                <a:spcPts val="0"/>
              </a:spcBef>
            </a:pPr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สมาคมฌาปนกิจสงเคราะห์</a:t>
            </a:r>
            <a:b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สมาชิกสหกรณ์ออมทรัพย์ไทย (</a:t>
            </a:r>
            <a:r>
              <a:rPr lang="th-TH" sz="4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สส.สท</a:t>
            </a:r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.)</a:t>
            </a:r>
            <a:endParaRPr lang="en-US" sz="4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ตัวแทนเนื้อหา 2">
            <a:extLst>
              <a:ext uri="{FF2B5EF4-FFF2-40B4-BE49-F238E27FC236}">
                <a16:creationId xmlns:a16="http://schemas.microsoft.com/office/drawing/2014/main" id="{AC0F6DF6-85C7-4422-893B-C4BA5BBD2BD5}"/>
              </a:ext>
            </a:extLst>
          </p:cNvPr>
          <p:cNvSpPr txBox="1">
            <a:spLocks/>
          </p:cNvSpPr>
          <p:nvPr/>
        </p:nvSpPr>
        <p:spPr>
          <a:xfrm>
            <a:off x="1847528" y="2723383"/>
            <a:ext cx="8568952" cy="33306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342900" algn="l"/>
              </a:tabLst>
            </a:pPr>
            <a:r>
              <a:rPr lang="th-TH" sz="2400" b="1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คุณสมบัติ</a:t>
            </a:r>
            <a:endParaRPr lang="en-US" sz="24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342900" algn="l"/>
              </a:tabLst>
            </a:pPr>
            <a:r>
              <a:rPr lang="th-TH" sz="2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1. เป็นสมาชิกสามัญ และสมาชิกสมทบสหกรณ์ หรือ</a:t>
            </a:r>
            <a:endParaRPr lang="en-US" sz="24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342900" algn="l"/>
              </a:tabLst>
            </a:pPr>
            <a:r>
              <a:rPr lang="th-TH" sz="2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2. เป็นคู่สมรส บิดา มารดา บุตร บุตรบุญธรรมของสมาชิก</a:t>
            </a:r>
            <a:endParaRPr lang="en-US" sz="24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342900" algn="l"/>
              </a:tabLst>
            </a:pPr>
            <a:r>
              <a:rPr lang="th-TH" sz="2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3. อายุไม่เกิน 70 ปี (หรือตามประกาศของสมาคม)</a:t>
            </a: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342900" algn="l"/>
              </a:tabLst>
            </a:pPr>
            <a:r>
              <a:rPr lang="th-TH" sz="2400" b="1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ค่าใช้จ่าย</a:t>
            </a:r>
            <a:endParaRPr lang="en-US" sz="24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342900" algn="l"/>
              </a:tabLst>
            </a:pPr>
            <a:r>
              <a:rPr lang="th-TH" sz="2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ค่าสมัคร 100 บาท + ค่าบำรุง 50 บาท + เงินสงเคราะห์ล่วงหน้า 12</a:t>
            </a:r>
            <a:r>
              <a:rPr lang="en-US" sz="2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,</a:t>
            </a:r>
            <a:r>
              <a:rPr lang="th-TH" sz="2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000 บาท</a:t>
            </a:r>
            <a:endParaRPr lang="en-US" sz="24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pic>
        <p:nvPicPr>
          <p:cNvPr id="5" name="รูปภาพ 4" descr="สสสอ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5" t="11951" r="34668" b="34442"/>
          <a:stretch>
            <a:fillRect/>
          </a:stretch>
        </p:blipFill>
        <p:spPr bwMode="auto">
          <a:xfrm>
            <a:off x="9264337" y="2723383"/>
            <a:ext cx="1080135" cy="10801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724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42406" y="610172"/>
            <a:ext cx="7707188" cy="2286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TH Niramit AS" pitchFamily="2" charset="-34"/>
              </a:defRPr>
            </a:lvl1pPr>
          </a:lstStyle>
          <a:p>
            <a:pPr algn="ctr">
              <a:spcBef>
                <a:spcPts val="0"/>
              </a:spcBef>
            </a:pPr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สมาคมฌาปนกิจสงเคราะห์สมาชิกขบวนการสหกรณ์ไทย (สส.สก.) </a:t>
            </a:r>
            <a:endParaRPr lang="en-US" sz="4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ตัวแทนเนื้อหา 2">
            <a:extLst>
              <a:ext uri="{FF2B5EF4-FFF2-40B4-BE49-F238E27FC236}">
                <a16:creationId xmlns:a16="http://schemas.microsoft.com/office/drawing/2014/main" id="{AC0F6DF6-85C7-4422-893B-C4BA5BBD2BD5}"/>
              </a:ext>
            </a:extLst>
          </p:cNvPr>
          <p:cNvSpPr txBox="1">
            <a:spLocks/>
          </p:cNvSpPr>
          <p:nvPr/>
        </p:nvSpPr>
        <p:spPr>
          <a:xfrm>
            <a:off x="1847528" y="2723383"/>
            <a:ext cx="8568952" cy="33306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342900" algn="l"/>
              </a:tabLst>
            </a:pPr>
            <a:r>
              <a:rPr lang="th-TH" sz="2400" b="1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คุณสมบัติ</a:t>
            </a:r>
            <a:endParaRPr lang="en-US" sz="24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342900" algn="l"/>
              </a:tabLst>
            </a:pPr>
            <a:r>
              <a:rPr lang="th-TH" sz="2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1. เป็นสมาชิกสามัญ และสมาชิกสมทบสหกรณ์ หรือ</a:t>
            </a:r>
            <a:endParaRPr lang="en-US" sz="24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342900" algn="l"/>
              </a:tabLst>
            </a:pPr>
            <a:r>
              <a:rPr lang="th-TH" sz="2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2. เป็นคู่สมรส บิดา มารดา บุตร ของสมาชิก</a:t>
            </a:r>
            <a:endParaRPr lang="en-US" sz="24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07000"/>
              </a:lnSpc>
              <a:tabLst>
                <a:tab pos="342900" algn="l"/>
              </a:tabLst>
            </a:pPr>
            <a:r>
              <a:rPr lang="th-TH" sz="2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3. อายุไม่เกิน 40 ปี (หรือตามประกาศของสมาคม)</a:t>
            </a: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342900" algn="l"/>
              </a:tabLst>
            </a:pPr>
            <a:r>
              <a:rPr lang="th-TH" sz="2400" b="1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ค่าใช้จ่าย</a:t>
            </a:r>
            <a:endParaRPr lang="en-US" sz="24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342900" algn="l"/>
              </a:tabLst>
            </a:pPr>
            <a:r>
              <a:rPr lang="th-TH" sz="2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ค่าสมัคร 100 บาท + ค่าบำรุง 50 บาท + เงินสงเคราะห์ล่วงหน้า 1</a:t>
            </a:r>
            <a:r>
              <a:rPr lang="en-US" sz="2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,</a:t>
            </a:r>
            <a:r>
              <a:rPr lang="th-TH" sz="2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250 บาท</a:t>
            </a:r>
            <a:endParaRPr lang="en-US" sz="24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pic>
        <p:nvPicPr>
          <p:cNvPr id="1027" name="Picture 3" descr="สสอค. (cwftc.)">
            <a:extLst>
              <a:ext uri="{FF2B5EF4-FFF2-40B4-BE49-F238E27FC236}">
                <a16:creationId xmlns:a16="http://schemas.microsoft.com/office/drawing/2014/main" id="{024C38A7-0C06-4377-9E9F-C35DE0F6A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4785" y="2581431"/>
            <a:ext cx="1695138" cy="169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23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42406" y="610172"/>
            <a:ext cx="7707188" cy="2286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TH Niramit AS" pitchFamily="2" charset="-34"/>
              </a:defRPr>
            </a:lvl1pPr>
          </a:lstStyle>
          <a:p>
            <a:pPr algn="ctr">
              <a:spcBef>
                <a:spcPts val="0"/>
              </a:spcBef>
            </a:pPr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สมาชิกสมาคมฌาปนกิจสงเคราะห์ </a:t>
            </a:r>
          </a:p>
          <a:p>
            <a:pPr algn="ctr">
              <a:spcBef>
                <a:spcPts val="0"/>
              </a:spcBef>
            </a:pPr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สหกรณ์ออมทรัพย์ภาคเหนือ (สสอน.)</a:t>
            </a:r>
            <a:endParaRPr lang="en-US" sz="4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ตัวแทนเนื้อหา 2">
            <a:extLst>
              <a:ext uri="{FF2B5EF4-FFF2-40B4-BE49-F238E27FC236}">
                <a16:creationId xmlns:a16="http://schemas.microsoft.com/office/drawing/2014/main" id="{AC0F6DF6-85C7-4422-893B-C4BA5BBD2BD5}"/>
              </a:ext>
            </a:extLst>
          </p:cNvPr>
          <p:cNvSpPr txBox="1">
            <a:spLocks/>
          </p:cNvSpPr>
          <p:nvPr/>
        </p:nvSpPr>
        <p:spPr>
          <a:xfrm>
            <a:off x="1847528" y="2723383"/>
            <a:ext cx="8568952" cy="33306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342900" algn="l"/>
              </a:tabLst>
            </a:pPr>
            <a:r>
              <a:rPr lang="th-TH" sz="2400" b="1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คุณสมบัติ</a:t>
            </a:r>
            <a:endParaRPr lang="en-US" sz="24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342900" algn="l"/>
              </a:tabLst>
            </a:pPr>
            <a:r>
              <a:rPr lang="th-TH" sz="2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1. เป็นสมาชิกสามัญ หรือสมาชิกสมทบสหกรณ์ </a:t>
            </a: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342900" algn="l"/>
              </a:tabLst>
            </a:pPr>
            <a:r>
              <a:rPr lang="th-TH" sz="2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2. เมื่อสมาชิกสมัครแล้วสามารถนำ  คู่สมรส บิดา มารดา บุตร และบุตรบุญธรรม มาสมัครเป็นสมาชิก สสอน. ได้ 	</a:t>
            </a: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342900" algn="l"/>
              </a:tabLst>
            </a:pPr>
            <a:r>
              <a:rPr lang="th-TH" sz="2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3. อายุไม่เกิน 70 ปี (หรือตามประกาศของสมาคม)</a:t>
            </a: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342900" algn="l"/>
              </a:tabLst>
            </a:pPr>
            <a:r>
              <a:rPr lang="th-TH" sz="2400" b="1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ค่าใช้จ่าย</a:t>
            </a:r>
            <a:endParaRPr lang="en-US" sz="24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342900" algn="l"/>
              </a:tabLst>
            </a:pPr>
            <a:r>
              <a:rPr lang="th-TH" sz="2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ค่าสมัคร 100 บาท + ค่าบำรุง 50 บาท + เงินสงเคราะห์ล่วงหน้า </a:t>
            </a:r>
            <a:r>
              <a:rPr lang="en-US" sz="2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4,</a:t>
            </a:r>
            <a:r>
              <a:rPr lang="th-TH" sz="2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000 บาท</a:t>
            </a:r>
            <a:endParaRPr lang="en-US" sz="24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pic>
        <p:nvPicPr>
          <p:cNvPr id="2050" name="Picture 2" descr="สมาคมฌาปนกิจสงเคราะห์สหกรณ์ออมทรัพย์ภาคเหนือ">
            <a:extLst>
              <a:ext uri="{FF2B5EF4-FFF2-40B4-BE49-F238E27FC236}">
                <a16:creationId xmlns:a16="http://schemas.microsoft.com/office/drawing/2014/main" id="{4F992E62-40EF-44BC-B0FB-48F9312B4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450" y="2693403"/>
            <a:ext cx="1209022" cy="120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79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38770" y="141380"/>
            <a:ext cx="8496944" cy="1047016"/>
          </a:xfrm>
        </p:spPr>
        <p:txBody>
          <a:bodyPr>
            <a:noAutofit/>
          </a:bodyPr>
          <a:lstStyle/>
          <a:p>
            <a:pPr algn="ctr"/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สวัสดิการสงเคราะห์สมาชิกและครอบครัวสมาชิก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228433" y="1152552"/>
            <a:ext cx="9402056" cy="5040560"/>
          </a:xfrm>
        </p:spPr>
        <p:txBody>
          <a:bodyPr>
            <a:noAutofit/>
          </a:bodyPr>
          <a:lstStyle/>
          <a:p>
            <a:pPr marL="0" indent="0" algn="ctr">
              <a:spcBef>
                <a:spcPts val="2400"/>
              </a:spcBef>
              <a:buNone/>
              <a:defRPr/>
            </a:pP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จะจ่ายให้กับครอบครัวสมาชิกเมื่อสมาชิกถึงแก่กรรม ดังนี้</a:t>
            </a:r>
            <a:endParaRPr lang="en-US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spcBef>
                <a:spcPts val="2400"/>
              </a:spcBef>
              <a:buFont typeface="Wingdings" pitchFamily="2" charset="2"/>
              <a:buChar char="v"/>
              <a:defRPr/>
            </a:pP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เป็นสมาชิก 1 ปี แต่ไม่ถึง 2 ปี จ่ายเท่ากับค่าหุ้น ไม่เกิน 20,000 บาท</a:t>
            </a:r>
          </a:p>
          <a:p>
            <a:pPr marL="457200" indent="-457200">
              <a:spcBef>
                <a:spcPts val="2400"/>
              </a:spcBef>
              <a:buFont typeface="Wingdings" pitchFamily="2" charset="2"/>
              <a:buChar char="v"/>
              <a:defRPr/>
            </a:pP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เป็นสมาชิก 2 ปี แต่ไม่ถึง 3 ปี จ่ายเท่ากับค่าหุ้น ไม่เกิน 30,000 บาท</a:t>
            </a:r>
          </a:p>
          <a:p>
            <a:pPr marL="457200" indent="-457200">
              <a:spcBef>
                <a:spcPts val="2400"/>
              </a:spcBef>
              <a:buFont typeface="Wingdings" pitchFamily="2" charset="2"/>
              <a:buChar char="v"/>
              <a:defRPr/>
            </a:pP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เป็นสมาชิก 3 ปี แต่ไม่ถึง 4 ปี จ่ายเท่ากับค่าหุ้น ไม่เกิน 40,000 บาท</a:t>
            </a:r>
          </a:p>
          <a:p>
            <a:pPr marL="457200" indent="-457200">
              <a:spcBef>
                <a:spcPts val="2400"/>
              </a:spcBef>
              <a:buFont typeface="Wingdings" pitchFamily="2" charset="2"/>
              <a:buChar char="v"/>
              <a:defRPr/>
            </a:pP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เป็นสมาชิก 4 ปี แต่ไม่ถึง 5 ปี  จ่ายเท่ากับค่าหุ้น ไม่เกิน 50,000 บาท</a:t>
            </a:r>
          </a:p>
          <a:p>
            <a:pPr marL="457200" indent="-457200">
              <a:spcBef>
                <a:spcPts val="2400"/>
              </a:spcBef>
              <a:buFont typeface="Wingdings" pitchFamily="2" charset="2"/>
              <a:buChar char="v"/>
              <a:defRPr/>
            </a:pP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เป็นสมาชิก 5 ปี แต่ไม่ถึง 10 ปี  จ่ายเท่ากับค่าหุ้น ไม่เกิน 70,000 บาท</a:t>
            </a:r>
          </a:p>
          <a:p>
            <a:pPr marL="457200" indent="-457200">
              <a:spcBef>
                <a:spcPts val="2400"/>
              </a:spcBef>
              <a:buFont typeface="Wingdings" pitchFamily="2" charset="2"/>
              <a:buChar char="v"/>
              <a:defRPr/>
            </a:pP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เป็นสมาชิก 10 ปี แต่ไม่ถึง 15 ปี  จ่ายเท่ากับค่าหุ้น ไม่เกิน  90,000 บาท</a:t>
            </a:r>
          </a:p>
          <a:p>
            <a:pPr>
              <a:spcBef>
                <a:spcPts val="2400"/>
              </a:spcBef>
              <a:buNone/>
            </a:pPr>
            <a:endParaRPr lang="th-TH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21249862-E91C-219F-B6BE-1F81C60B131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498" y="2189509"/>
            <a:ext cx="3159194" cy="296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98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เนื้อหา 2"/>
          <p:cNvSpPr txBox="1">
            <a:spLocks/>
          </p:cNvSpPr>
          <p:nvPr/>
        </p:nvSpPr>
        <p:spPr>
          <a:xfrm>
            <a:off x="2543526" y="577891"/>
            <a:ext cx="7488832" cy="4226812"/>
          </a:xfrm>
          <a:prstGeom prst="rect">
            <a:avLst/>
          </a:prstGeom>
        </p:spPr>
        <p:txBody>
          <a:bodyPr>
            <a:noAutofit/>
          </a:bodyPr>
          <a:lstStyle/>
          <a:p>
            <a:pPr marL="292100" indent="-292100" algn="ctr">
              <a:buClr>
                <a:srgbClr val="94C600"/>
              </a:buClr>
              <a:buSzPct val="70000"/>
              <a:defRPr/>
            </a:pPr>
            <a:endParaRPr lang="th-TH" b="1" dirty="0">
              <a:solidFill>
                <a:schemeClr val="accent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703512" y="4422792"/>
            <a:ext cx="8784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0"/>
              </a:spcBef>
              <a:defRPr/>
            </a:pPr>
            <a:r>
              <a:rPr lang="th-TH" sz="3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กรณีสมาชิกผู้ถึงแก่กรรมมีภาระหนี้สินกับสหกรณ์ออมทรัพย์ครูแม่ฮ่องสอน จำกัด                                        สหกรณ์จะหักเงินสงเคราะห์ชำระคืนแก่สหกรณ์เป็นอันดับแรก</a:t>
            </a:r>
          </a:p>
        </p:txBody>
      </p:sp>
      <p:sp>
        <p:nvSpPr>
          <p:cNvPr id="6" name="ตัวยึดเนื้อหา 2">
            <a:extLst>
              <a:ext uri="{FF2B5EF4-FFF2-40B4-BE49-F238E27FC236}">
                <a16:creationId xmlns:a16="http://schemas.microsoft.com/office/drawing/2014/main" id="{F310BD8E-FABA-418E-9278-AFD86B585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9642" y="1225596"/>
            <a:ext cx="9101091" cy="2880320"/>
          </a:xfrm>
        </p:spPr>
        <p:txBody>
          <a:bodyPr>
            <a:noAutofit/>
          </a:bodyPr>
          <a:lstStyle/>
          <a:p>
            <a:pPr marL="457200" indent="-457200">
              <a:spcBef>
                <a:spcPts val="2400"/>
              </a:spcBef>
              <a:buFont typeface="Wingdings" pitchFamily="2" charset="2"/>
              <a:buChar char="v"/>
              <a:defRPr/>
            </a:pP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เป็นสมาชิก 15 ปี แต่ไม่ถึง 20 ปี  จ่ายเท่ากับค่าหุ้น ไม่เกิน  110,000 บาท</a:t>
            </a:r>
          </a:p>
          <a:p>
            <a:pPr marL="457200" indent="-457200">
              <a:spcBef>
                <a:spcPts val="2400"/>
              </a:spcBef>
              <a:buFont typeface="Wingdings" pitchFamily="2" charset="2"/>
              <a:buChar char="v"/>
              <a:defRPr/>
            </a:pP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เป็นสมาชิก 20 ปี แต่ไม่ถึง 25 ปี จ่ายเท่ากับค่าหุ้น ไม่เกิน 140,000 บาท</a:t>
            </a:r>
          </a:p>
          <a:p>
            <a:pPr marL="457200" indent="-457200">
              <a:spcBef>
                <a:spcPts val="2400"/>
              </a:spcBef>
              <a:buFont typeface="Wingdings" pitchFamily="2" charset="2"/>
              <a:buChar char="v"/>
              <a:defRPr/>
            </a:pP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เป็นสมาชิก 25 ปี แต่ไม่ถึง 30 ปี จ่ายเท่ากับค่าหุ้น ไม่เกิน 170,000 บาท</a:t>
            </a:r>
          </a:p>
          <a:p>
            <a:pPr marL="457200" indent="-457200">
              <a:spcBef>
                <a:spcPts val="2400"/>
              </a:spcBef>
              <a:buFont typeface="Wingdings" pitchFamily="2" charset="2"/>
              <a:buChar char="v"/>
              <a:defRPr/>
            </a:pP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เป็นสมาชิก 30 ปีขึ้นไป      จ่ายเท่ากับค่าหุ้น ไม่เกิน 200,000 บาท</a:t>
            </a:r>
          </a:p>
        </p:txBody>
      </p:sp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31F648F5-0CEE-1363-778F-BEAAAB720DC0}"/>
              </a:ext>
            </a:extLst>
          </p:cNvPr>
          <p:cNvSpPr/>
          <p:nvPr/>
        </p:nvSpPr>
        <p:spPr>
          <a:xfrm>
            <a:off x="1124262" y="5438455"/>
            <a:ext cx="1052726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สมาชิกอาจขอรับสวัสดิการล่วงหน้าก่อนที่สมาชิกถึงแก่กรรมก็ได้ตามเกณฑ์ของสหกรณ์</a:t>
            </a: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38F1B7D7-DF24-5FFD-708C-C36D7A260F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0" b="98561" l="4290" r="96893">
                        <a14:foregroundMark x1="40385" y1="26799" x2="63018" y2="22662"/>
                        <a14:foregroundMark x1="51036" y1="37230" x2="55030" y2="38849"/>
                        <a14:foregroundMark x1="37426" y1="25540" x2="50740" y2="26259"/>
                        <a14:foregroundMark x1="49112" y1="19964" x2="48817" y2="27518"/>
                        <a14:foregroundMark x1="59467" y1="20324" x2="62722" y2="24281"/>
                        <a14:foregroundMark x1="53698" y1="39029" x2="53698" y2="39029"/>
                        <a14:foregroundMark x1="51627" y1="39029" x2="59024" y2="39568"/>
                        <a14:foregroundMark x1="61243" y1="22482" x2="60207" y2="25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3148"/>
            <a:ext cx="1902840" cy="156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19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 1"/>
          <p:cNvSpPr>
            <a:spLocks noGrp="1"/>
          </p:cNvSpPr>
          <p:nvPr>
            <p:ph type="title"/>
          </p:nvPr>
        </p:nvSpPr>
        <p:spPr>
          <a:xfrm>
            <a:off x="1938372" y="401799"/>
            <a:ext cx="8280920" cy="1207086"/>
          </a:xfrm>
        </p:spPr>
        <p:txBody>
          <a:bodyPr>
            <a:noAutofit/>
          </a:bodyPr>
          <a:lstStyle/>
          <a:p>
            <a:pPr algn="ctr"/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สวัสดิการช่วยเหลือสมาชิกที่ประสบภัย</a:t>
            </a:r>
          </a:p>
        </p:txBody>
      </p:sp>
      <p:sp>
        <p:nvSpPr>
          <p:cNvPr id="4" name="ตัวยึดเนื้อหา 2"/>
          <p:cNvSpPr txBox="1">
            <a:spLocks noGrp="1"/>
          </p:cNvSpPr>
          <p:nvPr>
            <p:ph idx="1"/>
          </p:nvPr>
        </p:nvSpPr>
        <p:spPr>
          <a:xfrm>
            <a:off x="1154387" y="1071112"/>
            <a:ext cx="10023685" cy="518544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571500" algn="thaiDist">
              <a:buClr>
                <a:srgbClr val="AD0101"/>
              </a:buClr>
              <a:buFont typeface="Wingdings" pitchFamily="2" charset="2"/>
              <a:buChar char="v"/>
            </a:pPr>
            <a:r>
              <a:rPr lang="th-TH" sz="32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กรณีประสบภัยทรัพย์สินเกี่ยวกับที่อยู่อาศัยเสียหาย</a:t>
            </a:r>
          </a:p>
          <a:p>
            <a:pPr marL="0" indent="0" algn="thaiDist">
              <a:buNone/>
            </a:pP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จ่ายให้ไม่เกินร้อยละ </a:t>
            </a:r>
            <a:r>
              <a:rPr lang="th-TH" sz="3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50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ของราคาประเมินค่าเสียหายแต่ทั้งนี้ จ่ายให้ไม่เกินรายละ  </a:t>
            </a:r>
            <a:r>
              <a:rPr lang="th-TH" sz="3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</a:t>
            </a:r>
            <a:r>
              <a:rPr lang="en-US" sz="3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,0</a:t>
            </a:r>
            <a:r>
              <a:rPr lang="th-TH" sz="3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00 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บาท</a:t>
            </a:r>
            <a:endParaRPr lang="th-TH" sz="3200" b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indent="-571500" algn="thaiDist">
              <a:buClr>
                <a:srgbClr val="AD0101"/>
              </a:buClr>
              <a:buFont typeface="Wingdings" pitchFamily="2" charset="2"/>
              <a:buChar char="v"/>
            </a:pPr>
            <a:r>
              <a:rPr lang="th-TH" sz="32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กรณีประสบภัยทรัพย์สินอื่นเสียหาย </a:t>
            </a:r>
          </a:p>
          <a:p>
            <a:pPr marL="0" algn="thaiDist">
              <a:buClr>
                <a:srgbClr val="AD0101"/>
              </a:buClr>
              <a:buNone/>
            </a:pPr>
            <a:r>
              <a:rPr lang="th-TH" sz="3200" b="1" dirty="0">
                <a:solidFill>
                  <a:srgbClr val="30303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จ่ายให้ไม่เกินร้อยละ </a:t>
            </a:r>
            <a:r>
              <a:rPr lang="th-TH" sz="3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50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ของค่าเสียหายแต่ทั้งนี้ จ่ายให้ไม่เกินรายละ </a:t>
            </a:r>
            <a:r>
              <a:rPr lang="th-TH" sz="3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en-US" sz="3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,0</a:t>
            </a:r>
            <a:r>
              <a:rPr lang="th-TH" sz="3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00 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บาท</a:t>
            </a:r>
          </a:p>
          <a:p>
            <a:pPr indent="-571500" algn="thaiDist">
              <a:buClr>
                <a:srgbClr val="AD0101"/>
              </a:buClr>
              <a:buFont typeface="Wingdings" pitchFamily="2" charset="2"/>
              <a:buChar char="v"/>
            </a:pPr>
            <a:r>
              <a:rPr lang="th-TH" sz="32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กรณีประสบภัยจนได้รับบาดเจ็บสาหัส </a:t>
            </a:r>
            <a:r>
              <a:rPr lang="th-TH" sz="3200" b="1" dirty="0">
                <a:solidFill>
                  <a:srgbClr val="30303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</a:p>
          <a:p>
            <a:pPr marL="0" indent="0" algn="thaiDist">
              <a:buClr>
                <a:srgbClr val="AD0101"/>
              </a:buClr>
              <a:buNone/>
            </a:pPr>
            <a:r>
              <a:rPr lang="th-TH" sz="3200" b="1" dirty="0">
                <a:solidFill>
                  <a:srgbClr val="30303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จ่ายให้ไม่เกิน รายละ </a:t>
            </a:r>
            <a:r>
              <a:rPr lang="en-US" sz="3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3,000</a:t>
            </a:r>
            <a:r>
              <a:rPr lang="en-US" sz="3200" b="1" dirty="0">
                <a:solidFill>
                  <a:srgbClr val="30303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บาท ทั้งนี้อยู่ที่ดุลยพินิจของคณะกรรมการ</a:t>
            </a:r>
          </a:p>
          <a:p>
            <a:pPr marL="0" indent="0" algn="thaiDist">
              <a:buClr>
                <a:srgbClr val="AD0101"/>
              </a:buClr>
              <a:buNone/>
            </a:pP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</a:t>
            </a:r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ยื่นขอรับภายใน 90 วัน นับแต่วันที่ประสบภัย</a:t>
            </a:r>
          </a:p>
        </p:txBody>
      </p:sp>
      <p:sp>
        <p:nvSpPr>
          <p:cNvPr id="5" name="ตัวยึดเนื้อหา 2"/>
          <p:cNvSpPr txBox="1">
            <a:spLocks/>
          </p:cNvSpPr>
          <p:nvPr/>
        </p:nvSpPr>
        <p:spPr>
          <a:xfrm>
            <a:off x="2149082" y="3663834"/>
            <a:ext cx="7992888" cy="21732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AD0101"/>
              </a:buClr>
              <a:buFont typeface="Arial" pitchFamily="34" charset="0"/>
              <a:buNone/>
            </a:pPr>
            <a:endParaRPr lang="th-TH" sz="3600" b="1" dirty="0">
              <a:solidFill>
                <a:srgbClr val="30303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6" name="Picture 2" descr="การ์ตูนวัสดุเวกเตอร์สภาพอากาศ, พายุฝนฟ้าคะนอง, เมือง, เมฆดำภาพ PNG และ PSD  สำหรับดาวน์โหลดฟรี | เมือง, เมฆ, พื้นหลัง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6" b="9680"/>
          <a:stretch/>
        </p:blipFill>
        <p:spPr bwMode="auto">
          <a:xfrm>
            <a:off x="9379469" y="4729923"/>
            <a:ext cx="2589502" cy="21139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99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03512" y="794435"/>
            <a:ext cx="8640960" cy="1143000"/>
          </a:xfrm>
        </p:spPr>
        <p:txBody>
          <a:bodyPr>
            <a:noAutofit/>
          </a:bodyPr>
          <a:lstStyle/>
          <a:p>
            <a:pPr algn="ctr"/>
            <a:r>
              <a:rPr lang="th-TH" sz="7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สวัสดิการเพื่อการสมรส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847528" y="2067826"/>
            <a:ext cx="8496944" cy="2259846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จ่ายให้กับสมาชิกที่สมรสและจดทะเบียนสมรสถูกต้อง                 ตามกฎหมาย ครั้งแรกเพียงครั้งเดียว จำนวน 1,000 บาท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ยื่นขอรับภายใน  90  วัน  นับจากวันจดทะเบียนสมรส</a:t>
            </a: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989" y="4212690"/>
            <a:ext cx="2914676" cy="17462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0A3DD73F-DDB3-C84A-1039-8911ED208C4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D9C998"/>
              </a:clrFrom>
              <a:clrTo>
                <a:srgbClr val="D9C99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91" y="4072231"/>
            <a:ext cx="3167359" cy="289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91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75520" y="570156"/>
            <a:ext cx="8928992" cy="1287208"/>
          </a:xfrm>
        </p:spPr>
        <p:txBody>
          <a:bodyPr>
            <a:noAutofit/>
          </a:bodyPr>
          <a:lstStyle/>
          <a:p>
            <a:pPr algn="ctr"/>
            <a:r>
              <a:rPr lang="th-TH" sz="6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สวัสดิการรักษาพยาบาล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775520" y="1857364"/>
            <a:ext cx="8928992" cy="435771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จ่ายให้กับสมาชิกที่เข้ารับการรักษาพยาบาล เป็นคนไข้ใน                </a:t>
            </a:r>
            <a:r>
              <a:rPr lang="th-TH" sz="4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คืนละ </a:t>
            </a:r>
            <a:r>
              <a:rPr lang="en-US" sz="4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th-TH" sz="4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00 บาท </a:t>
            </a:r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รวมกันแล้ว </a:t>
            </a:r>
            <a:r>
              <a:rPr lang="th-TH" sz="40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ไม่เกิน </a:t>
            </a:r>
            <a:r>
              <a:rPr lang="en-US" sz="40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40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en-US" sz="40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</a:t>
            </a:r>
            <a:r>
              <a:rPr lang="th-TH" sz="40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00  บาท</a:t>
            </a:r>
            <a:r>
              <a:rPr lang="en-US" sz="40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แต่ละครั้งต้องห่างกันไม่น้อยกว่า </a:t>
            </a:r>
            <a:r>
              <a:rPr lang="en-US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30 </a:t>
            </a:r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</a:t>
            </a:r>
            <a:r>
              <a:rPr lang="th-TH" sz="40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ยื่นขอรับภายใน </a:t>
            </a:r>
            <a:r>
              <a:rPr lang="en-US" sz="40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</a:t>
            </a:r>
            <a:r>
              <a:rPr lang="th-TH" sz="40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 วัน</a:t>
            </a:r>
          </a:p>
        </p:txBody>
      </p:sp>
      <p:pic>
        <p:nvPicPr>
          <p:cNvPr id="2050" name="Picture 2" descr="ฟื้นฟูวิชาการพยาบาลเวชปฏิบัติ | KM :: โรงพยาบาลค่ายสุรนารี">
            <a:extLst>
              <a:ext uri="{FF2B5EF4-FFF2-40B4-BE49-F238E27FC236}">
                <a16:creationId xmlns:a16="http://schemas.microsoft.com/office/drawing/2014/main" id="{F95FD35E-ABFB-45FB-9D56-822FAD643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871" y="4190507"/>
            <a:ext cx="3516290" cy="25111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59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AE7D3C62-A8E3-4D56-9321-B79DD84218E3}"/>
              </a:ext>
            </a:extLst>
          </p:cNvPr>
          <p:cNvGrpSpPr/>
          <p:nvPr/>
        </p:nvGrpSpPr>
        <p:grpSpPr>
          <a:xfrm>
            <a:off x="589821" y="2289934"/>
            <a:ext cx="4584240" cy="3672938"/>
            <a:chOff x="2606012" y="1916832"/>
            <a:chExt cx="4054220" cy="3248281"/>
          </a:xfrm>
        </p:grpSpPr>
        <p:sp>
          <p:nvSpPr>
            <p:cNvPr id="20" name="Rounded Rectangle 71">
              <a:extLst>
                <a:ext uri="{FF2B5EF4-FFF2-40B4-BE49-F238E27FC236}">
                  <a16:creationId xmlns:a16="http://schemas.microsoft.com/office/drawing/2014/main" id="{0F07F4A5-6506-402F-98A5-2852A5B5F001}"/>
                </a:ext>
              </a:extLst>
            </p:cNvPr>
            <p:cNvSpPr/>
            <p:nvPr/>
          </p:nvSpPr>
          <p:spPr>
            <a:xfrm flipH="1">
              <a:off x="4427984" y="3164836"/>
              <a:ext cx="288032" cy="1821840"/>
            </a:xfrm>
            <a:prstGeom prst="roundRect">
              <a:avLst>
                <a:gd name="adj" fmla="val 19438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Rounded Rectangle 41">
              <a:extLst>
                <a:ext uri="{FF2B5EF4-FFF2-40B4-BE49-F238E27FC236}">
                  <a16:creationId xmlns:a16="http://schemas.microsoft.com/office/drawing/2014/main" id="{849684F0-3F63-4AE1-918B-E6540139E45D}"/>
                </a:ext>
              </a:extLst>
            </p:cNvPr>
            <p:cNvSpPr/>
            <p:nvPr/>
          </p:nvSpPr>
          <p:spPr>
            <a:xfrm rot="19800000" flipH="1">
              <a:off x="5071938" y="3231606"/>
              <a:ext cx="288032" cy="1821840"/>
            </a:xfrm>
            <a:prstGeom prst="roundRect">
              <a:avLst>
                <a:gd name="adj" fmla="val 19438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Rounded Rectangle 2">
              <a:extLst>
                <a:ext uri="{FF2B5EF4-FFF2-40B4-BE49-F238E27FC236}">
                  <a16:creationId xmlns:a16="http://schemas.microsoft.com/office/drawing/2014/main" id="{0A5A142F-E150-4DBA-91C3-630BE3DF16FC}"/>
                </a:ext>
              </a:extLst>
            </p:cNvPr>
            <p:cNvSpPr/>
            <p:nvPr/>
          </p:nvSpPr>
          <p:spPr>
            <a:xfrm rot="1800000">
              <a:off x="3784030" y="3230898"/>
              <a:ext cx="288032" cy="1821840"/>
            </a:xfrm>
            <a:prstGeom prst="roundRect">
              <a:avLst>
                <a:gd name="adj" fmla="val 19438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C3262A4-62C5-45F3-8D8C-F9C11855E3DC}"/>
                </a:ext>
              </a:extLst>
            </p:cNvPr>
            <p:cNvSpPr/>
            <p:nvPr/>
          </p:nvSpPr>
          <p:spPr>
            <a:xfrm>
              <a:off x="3225620" y="1916832"/>
              <a:ext cx="2664296" cy="2664296"/>
            </a:xfrm>
            <a:prstGeom prst="ellipse">
              <a:avLst/>
            </a:prstGeom>
            <a:solidFill>
              <a:schemeClr val="bg1"/>
            </a:solidFill>
            <a:ln w="139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3799996-3499-40A7-96AC-3D8CDA883534}"/>
                </a:ext>
              </a:extLst>
            </p:cNvPr>
            <p:cNvSpPr/>
            <p:nvPr/>
          </p:nvSpPr>
          <p:spPr>
            <a:xfrm>
              <a:off x="3522120" y="2213332"/>
              <a:ext cx="2071296" cy="2071296"/>
            </a:xfrm>
            <a:prstGeom prst="ellipse">
              <a:avLst/>
            </a:prstGeom>
            <a:solidFill>
              <a:schemeClr val="bg1"/>
            </a:solidFill>
            <a:ln w="139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6F9D328-E93A-4B37-8FFA-5B625EECEA9C}"/>
                </a:ext>
              </a:extLst>
            </p:cNvPr>
            <p:cNvSpPr/>
            <p:nvPr/>
          </p:nvSpPr>
          <p:spPr>
            <a:xfrm>
              <a:off x="3802446" y="2493658"/>
              <a:ext cx="1510645" cy="1510645"/>
            </a:xfrm>
            <a:prstGeom prst="ellipse">
              <a:avLst/>
            </a:prstGeom>
            <a:solidFill>
              <a:schemeClr val="bg1"/>
            </a:solidFill>
            <a:ln w="139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A0ACDA3-F8AD-4D2D-9454-DC0865AF64A5}"/>
                </a:ext>
              </a:extLst>
            </p:cNvPr>
            <p:cNvSpPr/>
            <p:nvPr/>
          </p:nvSpPr>
          <p:spPr>
            <a:xfrm>
              <a:off x="4078801" y="2770013"/>
              <a:ext cx="957934" cy="957934"/>
            </a:xfrm>
            <a:prstGeom prst="ellipse">
              <a:avLst/>
            </a:prstGeom>
            <a:solidFill>
              <a:schemeClr val="bg1"/>
            </a:solidFill>
            <a:ln w="139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E404F81-A49C-49B6-89CA-431F08F38351}"/>
                </a:ext>
              </a:extLst>
            </p:cNvPr>
            <p:cNvSpPr/>
            <p:nvPr/>
          </p:nvSpPr>
          <p:spPr>
            <a:xfrm>
              <a:off x="4277260" y="2968472"/>
              <a:ext cx="561016" cy="561016"/>
            </a:xfrm>
            <a:prstGeom prst="ellipse">
              <a:avLst/>
            </a:prstGeom>
            <a:solidFill>
              <a:schemeClr val="accent4"/>
            </a:solidFill>
            <a:ln w="139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4FBDB7F-3DBA-44EC-A734-8762ADBA507E}"/>
                </a:ext>
              </a:extLst>
            </p:cNvPr>
            <p:cNvSpPr/>
            <p:nvPr/>
          </p:nvSpPr>
          <p:spPr>
            <a:xfrm>
              <a:off x="2606012" y="4768688"/>
              <a:ext cx="4054220" cy="396425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58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9 </a:t>
            </a:r>
            <a:r>
              <a:rPr lang="th-TH" altLang="ko-KR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วิธีการออมเงินง่ายๆ สำหรับคนเก็บเงินไม่เก่ง</a:t>
            </a:r>
            <a:endParaRPr lang="ko-KR" alt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4BB82AE-2A3D-4CD6-B5D1-7BDE4E6BDE4B}"/>
              </a:ext>
            </a:extLst>
          </p:cNvPr>
          <p:cNvGrpSpPr/>
          <p:nvPr/>
        </p:nvGrpSpPr>
        <p:grpSpPr>
          <a:xfrm>
            <a:off x="5223098" y="1660977"/>
            <a:ext cx="5812434" cy="1005107"/>
            <a:chOff x="500207" y="3278585"/>
            <a:chExt cx="4051445" cy="100510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07F2D6F-9158-43CB-B277-7CF486B1A8B0}"/>
                </a:ext>
              </a:extLst>
            </p:cNvPr>
            <p:cNvSpPr txBox="1"/>
            <p:nvPr/>
          </p:nvSpPr>
          <p:spPr>
            <a:xfrm>
              <a:off x="500207" y="3278585"/>
              <a:ext cx="39247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accent4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1.</a:t>
              </a:r>
              <a:r>
                <a:rPr lang="th-TH" altLang="ko-KR" sz="2000" b="1" dirty="0">
                  <a:solidFill>
                    <a:schemeClr val="accent4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เก็บก่อนใช้</a:t>
              </a:r>
              <a:endParaRPr lang="ko-KR" altLang="en-US" sz="2000" b="1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64564B8-E1C2-4F97-A688-74ABC51A9C1A}"/>
                </a:ext>
              </a:extLst>
            </p:cNvPr>
            <p:cNvSpPr txBox="1"/>
            <p:nvPr/>
          </p:nvSpPr>
          <p:spPr>
            <a:xfrm>
              <a:off x="511240" y="3637361"/>
              <a:ext cx="40404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altLang="ko-KR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เมื่อเงินเดือนออก แบ่ง 10% ของเงินเดือนเพื่อเป็นเงินออมทันที และเงินก้อนนี้เพื่อการออมอย่างเดียวเท่านั้นห้ามเอาออกมาใช้เด็ดขาด</a:t>
              </a:r>
              <a:endParaRPr lang="ko-KR" altLang="en-US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BE3F0F0-9D18-42C6-A4C9-3B2C657C7622}"/>
              </a:ext>
            </a:extLst>
          </p:cNvPr>
          <p:cNvGrpSpPr/>
          <p:nvPr/>
        </p:nvGrpSpPr>
        <p:grpSpPr>
          <a:xfrm>
            <a:off x="5728956" y="2727998"/>
            <a:ext cx="5630703" cy="1507976"/>
            <a:chOff x="500207" y="3311243"/>
            <a:chExt cx="3924773" cy="150797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2CB4818-E0B9-41E6-8A14-4FA21B1C2EDB}"/>
                </a:ext>
              </a:extLst>
            </p:cNvPr>
            <p:cNvSpPr txBox="1"/>
            <p:nvPr/>
          </p:nvSpPr>
          <p:spPr>
            <a:xfrm>
              <a:off x="500207" y="3311243"/>
              <a:ext cx="39247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altLang="ko-KR" sz="2000" b="1" dirty="0">
                  <a:solidFill>
                    <a:schemeClr val="accent3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2. พกเงินน้อยลง</a:t>
              </a:r>
              <a:endParaRPr lang="ko-KR" altLang="en-US" sz="2000" b="1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31AE802-1989-4E1A-A69A-452F89D6B3A4}"/>
                </a:ext>
              </a:extLst>
            </p:cNvPr>
            <p:cNvSpPr txBox="1"/>
            <p:nvPr/>
          </p:nvSpPr>
          <p:spPr>
            <a:xfrm>
              <a:off x="500207" y="3618890"/>
              <a:ext cx="392477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altLang="ko-KR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พกเงินติดตัวจำนวนน้อยกว่าที่เคย อาจจะใช้ระบบการคำนวณค่าใช้จ่ายรายวัน ว่าเราใช้เงินต่อสัปดาห์เท่าไหร่ แล้วพกพอดีเท่านั้น และคอยเตือนตัวเองว่านี่คือเงินที่เราต้องใช้</a:t>
              </a:r>
              <a:r>
                <a:rPr lang="en-US" altLang="ko-KR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</a:t>
              </a:r>
              <a:r>
                <a:rPr lang="th-TH" altLang="ko-KR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ทั้งสัปดาห์ ไม่ใช่ใช้หมดใน 1 วัน แล้วถอนเงินเป็นรายสัปดาห์แทนที่จะถอนเมื่อเงินหมด           ก็จะสามารถช่วยออมเงินได้เช่นกัน</a:t>
              </a:r>
              <a:endParaRPr lang="ko-KR" altLang="en-US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0A86014-67B2-4537-8F79-41487B6B2068}"/>
              </a:ext>
            </a:extLst>
          </p:cNvPr>
          <p:cNvGrpSpPr/>
          <p:nvPr/>
        </p:nvGrpSpPr>
        <p:grpSpPr>
          <a:xfrm>
            <a:off x="5728957" y="4235974"/>
            <a:ext cx="5630703" cy="1241863"/>
            <a:chOff x="500207" y="3343901"/>
            <a:chExt cx="3924773" cy="124186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37E0B2A-0D46-48F9-8D20-292121BDEA6F}"/>
                </a:ext>
              </a:extLst>
            </p:cNvPr>
            <p:cNvSpPr txBox="1"/>
            <p:nvPr/>
          </p:nvSpPr>
          <p:spPr>
            <a:xfrm>
              <a:off x="500207" y="3343901"/>
              <a:ext cx="39247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altLang="ko-KR" sz="2000" b="1" dirty="0">
                  <a:solidFill>
                    <a:schemeClr val="accent2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3. งดใช้บัตรเครดิต</a:t>
              </a:r>
              <a:endParaRPr lang="ko-KR" altLang="en-US" sz="2000" b="1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089E478-7BF7-4666-AA22-242690A2FB67}"/>
                </a:ext>
              </a:extLst>
            </p:cNvPr>
            <p:cNvSpPr txBox="1"/>
            <p:nvPr/>
          </p:nvSpPr>
          <p:spPr>
            <a:xfrm>
              <a:off x="500207" y="3662434"/>
              <a:ext cx="392477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altLang="ko-KR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ใช้บัตรเครดิตเพื่อการชำระค่าใช้จ่ายรายเดือน เช่น ค่าเช่า ค่าน้ำ ค่าไฟ ค่าโทรศัพท์           ผ่อนสินเชื่อ หรือหากต้องซื้อสินค้าชิ้นใหญ่ ราคาแพง เช่นต้องซื้อตู้เย็นใหม่ เครื่องซักผ้า ฯลฯ ถึงใช้บัตรเครดิต</a:t>
              </a:r>
              <a:endParaRPr lang="ko-KR" altLang="en-US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C1DA44B-1BD9-495A-B258-933BA83FA608}"/>
              </a:ext>
            </a:extLst>
          </p:cNvPr>
          <p:cNvGrpSpPr/>
          <p:nvPr/>
        </p:nvGrpSpPr>
        <p:grpSpPr>
          <a:xfrm>
            <a:off x="5312233" y="5373795"/>
            <a:ext cx="5723659" cy="1220091"/>
            <a:chOff x="500207" y="3322129"/>
            <a:chExt cx="3925019" cy="122009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4011BA2-EC9A-4343-AA26-1DEFE0EAFD7A}"/>
                </a:ext>
              </a:extLst>
            </p:cNvPr>
            <p:cNvSpPr txBox="1"/>
            <p:nvPr/>
          </p:nvSpPr>
          <p:spPr>
            <a:xfrm>
              <a:off x="500453" y="3322129"/>
              <a:ext cx="39247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altLang="ko-KR" sz="2000" b="1" dirty="0">
                  <a:solidFill>
                    <a:schemeClr val="accent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4. เก็บ</a:t>
              </a:r>
              <a:r>
                <a:rPr lang="th-TH" altLang="ko-KR" sz="2000" b="1" dirty="0" err="1">
                  <a:solidFill>
                    <a:schemeClr val="accent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แบงค์</a:t>
              </a:r>
              <a:r>
                <a:rPr lang="th-TH" altLang="ko-KR" sz="2000" b="1" dirty="0">
                  <a:solidFill>
                    <a:schemeClr val="accent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50 บาท</a:t>
              </a:r>
              <a:endParaRPr lang="ko-KR" altLang="en-US" sz="2000" b="1" dirty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128C2E1-43FD-405B-8418-6258FE0A6E77}"/>
                </a:ext>
              </a:extLst>
            </p:cNvPr>
            <p:cNvSpPr txBox="1"/>
            <p:nvPr/>
          </p:nvSpPr>
          <p:spPr>
            <a:xfrm>
              <a:off x="500207" y="3618890"/>
              <a:ext cx="392477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altLang="ko-KR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ได้แบงก์ 50 บาทมาเมื่อไหร่ เก็บเมื่อนั้น ซุกไว้ในมุมมืดของกระเป๋า</a:t>
              </a:r>
              <a:r>
                <a:rPr lang="th-TH" altLang="ko-KR" b="1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ตังค์</a:t>
              </a:r>
              <a:r>
                <a:rPr lang="th-TH" altLang="ko-KR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กลับบ้านก็เอาไปหยอดใส่กระปุก หรือกระป๋องที่เราเตรียมไว้ พอกระปุกเต็ม หรืออาจจะครบระยะเวลาที่เรากำหนด ก็นำเงินส่วนนี้ไปฝากธนาคาร</a:t>
              </a:r>
              <a:endParaRPr lang="ko-KR" altLang="en-US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5" name="Freeform 7">
            <a:extLst>
              <a:ext uri="{FF2B5EF4-FFF2-40B4-BE49-F238E27FC236}">
                <a16:creationId xmlns:a16="http://schemas.microsoft.com/office/drawing/2014/main" id="{C9F151B2-70D1-4C17-A89F-65203453F220}"/>
              </a:ext>
            </a:extLst>
          </p:cNvPr>
          <p:cNvSpPr/>
          <p:nvPr/>
        </p:nvSpPr>
        <p:spPr>
          <a:xfrm>
            <a:off x="2819961" y="2210738"/>
            <a:ext cx="2369143" cy="1597051"/>
          </a:xfrm>
          <a:custGeom>
            <a:avLst/>
            <a:gdLst>
              <a:gd name="connsiteX0" fmla="*/ 0 w 2340428"/>
              <a:gd name="connsiteY0" fmla="*/ 1600200 h 1600200"/>
              <a:gd name="connsiteX1" fmla="*/ 1436914 w 2340428"/>
              <a:gd name="connsiteY1" fmla="*/ 0 h 1600200"/>
              <a:gd name="connsiteX2" fmla="*/ 2340428 w 2340428"/>
              <a:gd name="connsiteY2" fmla="*/ 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40428" h="1600200">
                <a:moveTo>
                  <a:pt x="0" y="1600200"/>
                </a:moveTo>
                <a:lnTo>
                  <a:pt x="1436914" y="0"/>
                </a:lnTo>
                <a:lnTo>
                  <a:pt x="2340428" y="0"/>
                </a:lnTo>
              </a:path>
            </a:pathLst>
          </a:custGeom>
          <a:ln w="15875">
            <a:solidFill>
              <a:schemeClr val="tx1">
                <a:lumMod val="50000"/>
                <a:lumOff val="50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16AE60ED-7AF3-4F7E-BDFA-CA8EE2343AC4}"/>
              </a:ext>
            </a:extLst>
          </p:cNvPr>
          <p:cNvSpPr/>
          <p:nvPr/>
        </p:nvSpPr>
        <p:spPr>
          <a:xfrm>
            <a:off x="2975673" y="3154150"/>
            <a:ext cx="2213432" cy="711405"/>
          </a:xfrm>
          <a:custGeom>
            <a:avLst/>
            <a:gdLst>
              <a:gd name="connsiteX0" fmla="*/ 0 w 2307771"/>
              <a:gd name="connsiteY0" fmla="*/ 653143 h 653143"/>
              <a:gd name="connsiteX1" fmla="*/ 1480457 w 2307771"/>
              <a:gd name="connsiteY1" fmla="*/ 0 h 653143"/>
              <a:gd name="connsiteX2" fmla="*/ 2307771 w 2307771"/>
              <a:gd name="connsiteY2" fmla="*/ 0 h 65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7771" h="653143">
                <a:moveTo>
                  <a:pt x="0" y="653143"/>
                </a:moveTo>
                <a:lnTo>
                  <a:pt x="1480457" y="0"/>
                </a:lnTo>
                <a:lnTo>
                  <a:pt x="2307771" y="0"/>
                </a:lnTo>
              </a:path>
            </a:pathLst>
          </a:custGeom>
          <a:ln w="15875">
            <a:solidFill>
              <a:schemeClr val="tx1">
                <a:lumMod val="50000"/>
                <a:lumOff val="50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Freeform 10">
            <a:extLst>
              <a:ext uri="{FF2B5EF4-FFF2-40B4-BE49-F238E27FC236}">
                <a16:creationId xmlns:a16="http://schemas.microsoft.com/office/drawing/2014/main" id="{0A353A42-9AB4-46C5-84F5-37C1AEAB37CF}"/>
              </a:ext>
            </a:extLst>
          </p:cNvPr>
          <p:cNvSpPr/>
          <p:nvPr/>
        </p:nvSpPr>
        <p:spPr>
          <a:xfrm>
            <a:off x="2937756" y="3962002"/>
            <a:ext cx="2293258" cy="566173"/>
          </a:xfrm>
          <a:custGeom>
            <a:avLst/>
            <a:gdLst>
              <a:gd name="connsiteX0" fmla="*/ 0 w 1730828"/>
              <a:gd name="connsiteY0" fmla="*/ 0 h 402771"/>
              <a:gd name="connsiteX1" fmla="*/ 979714 w 1730828"/>
              <a:gd name="connsiteY1" fmla="*/ 402771 h 402771"/>
              <a:gd name="connsiteX2" fmla="*/ 1730828 w 1730828"/>
              <a:gd name="connsiteY2" fmla="*/ 402771 h 40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0828" h="402771">
                <a:moveTo>
                  <a:pt x="0" y="0"/>
                </a:moveTo>
                <a:lnTo>
                  <a:pt x="979714" y="402771"/>
                </a:lnTo>
                <a:lnTo>
                  <a:pt x="1730828" y="402771"/>
                </a:lnTo>
              </a:path>
            </a:pathLst>
          </a:custGeom>
          <a:ln w="15875">
            <a:solidFill>
              <a:schemeClr val="tx1">
                <a:lumMod val="50000"/>
                <a:lumOff val="50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Freeform 12">
            <a:extLst>
              <a:ext uri="{FF2B5EF4-FFF2-40B4-BE49-F238E27FC236}">
                <a16:creationId xmlns:a16="http://schemas.microsoft.com/office/drawing/2014/main" id="{F351A618-C104-45ED-B2A5-BE81C965F48A}"/>
              </a:ext>
            </a:extLst>
          </p:cNvPr>
          <p:cNvSpPr/>
          <p:nvPr/>
        </p:nvSpPr>
        <p:spPr>
          <a:xfrm>
            <a:off x="2819962" y="4019768"/>
            <a:ext cx="2411052" cy="1683573"/>
          </a:xfrm>
          <a:custGeom>
            <a:avLst/>
            <a:gdLst>
              <a:gd name="connsiteX0" fmla="*/ 0 w 1175657"/>
              <a:gd name="connsiteY0" fmla="*/ 0 h 1110343"/>
              <a:gd name="connsiteX1" fmla="*/ 326572 w 1175657"/>
              <a:gd name="connsiteY1" fmla="*/ 1110343 h 1110343"/>
              <a:gd name="connsiteX2" fmla="*/ 1175657 w 1175657"/>
              <a:gd name="connsiteY2" fmla="*/ 1110343 h 111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5657" h="1110343">
                <a:moveTo>
                  <a:pt x="0" y="0"/>
                </a:moveTo>
                <a:lnTo>
                  <a:pt x="326572" y="1110343"/>
                </a:lnTo>
                <a:lnTo>
                  <a:pt x="1175657" y="1110343"/>
                </a:lnTo>
              </a:path>
            </a:pathLst>
          </a:custGeom>
          <a:ln w="15875">
            <a:solidFill>
              <a:schemeClr val="tx1">
                <a:lumMod val="50000"/>
                <a:lumOff val="50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8352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5" grpId="0" animBg="1"/>
      <p:bldP spid="16" grpId="0" animBg="1"/>
      <p:bldP spid="17" grpId="0" animBg="1"/>
      <p:bldP spid="1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ovely Lonely - โสดตัวเบ้อเร่อ รอเธอมารัก : LINE Creators Magazine">
            <a:extLst>
              <a:ext uri="{FF2B5EF4-FFF2-40B4-BE49-F238E27FC236}">
                <a16:creationId xmlns:a16="http://schemas.microsoft.com/office/drawing/2014/main" id="{68FF1036-2364-4C80-B927-318643436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185" y="3910225"/>
            <a:ext cx="3036908" cy="269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ASUS\My Documents\Downloads\เพลงคนโสด-อยากมีแฟน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50707" y="2157641"/>
            <a:ext cx="2534334" cy="2030605"/>
          </a:xfrm>
          <a:prstGeom prst="round2DiagRect">
            <a:avLst>
              <a:gd name="adj1" fmla="val 16667"/>
              <a:gd name="adj2" fmla="val 13057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225497" y="563438"/>
            <a:ext cx="7920880" cy="1447800"/>
          </a:xfrm>
        </p:spPr>
        <p:txBody>
          <a:bodyPr>
            <a:noAutofit/>
          </a:bodyPr>
          <a:lstStyle/>
          <a:p>
            <a:pPr algn="ctr"/>
            <a:r>
              <a:rPr lang="th-TH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สวัสดิการสมาชิกผู้เป็นโสด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867695" y="1478875"/>
            <a:ext cx="5256584" cy="3024336"/>
          </a:xfrm>
        </p:spPr>
        <p:txBody>
          <a:bodyPr>
            <a:noAutofit/>
          </a:bodyPr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จ่ายให้แก่สมาชิกผู้เป็นโสด  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ที่มีอายุครบ 50 ปี บริบูรณ์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th-TH" sz="4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รายละ 1,000  บาท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th-TH" sz="40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ยื่นขอรับภายใน </a:t>
            </a:r>
            <a:r>
              <a:rPr lang="en-US" sz="40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</a:t>
            </a:r>
            <a:r>
              <a:rPr lang="th-TH" sz="40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 วัน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th-TH" sz="40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นับตั้งแต่วันที่อายุครบ 50 ปีบริบูรณ์</a:t>
            </a:r>
          </a:p>
        </p:txBody>
      </p:sp>
    </p:spTree>
    <p:extLst>
      <p:ext uri="{BB962C8B-B14F-4D97-AF65-F5344CB8AC3E}">
        <p14:creationId xmlns:p14="http://schemas.microsoft.com/office/powerpoint/2010/main" val="143082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967" y="3053445"/>
            <a:ext cx="2706010" cy="2302633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8" name="TextBox 7"/>
          <p:cNvSpPr txBox="1"/>
          <p:nvPr/>
        </p:nvSpPr>
        <p:spPr>
          <a:xfrm>
            <a:off x="1491839" y="310333"/>
            <a:ext cx="87943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7200" b="1" dirty="0">
                <a:solidFill>
                  <a:srgbClr val="04617B">
                    <a:lumMod val="75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สวัสดิการทุนการศึกษาบุตรสมาชิก</a:t>
            </a:r>
            <a:endParaRPr lang="en-US" sz="7200" b="1" dirty="0">
              <a:solidFill>
                <a:srgbClr val="04617B">
                  <a:lumMod val="75000"/>
                </a:srgb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6"/>
          <p:cNvSpPr txBox="1"/>
          <p:nvPr/>
        </p:nvSpPr>
        <p:spPr>
          <a:xfrm>
            <a:off x="2289410" y="2181622"/>
            <a:ext cx="796791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h-TH" sz="5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5400" b="1" dirty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</a:t>
            </a:r>
            <a:r>
              <a:rPr lang="en-US" sz="5400" b="1" dirty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.6</a:t>
            </a:r>
            <a:r>
              <a:rPr lang="th-TH" sz="5400" b="1" dirty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5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ทุนละ </a:t>
            </a:r>
            <a:r>
              <a:rPr lang="en-US" sz="5400" b="1" dirty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1,000</a:t>
            </a:r>
            <a:r>
              <a:rPr lang="en-US" sz="5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5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บาท</a:t>
            </a:r>
            <a:endParaRPr lang="en-US" sz="54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buFont typeface="Arial" pitchFamily="34" charset="0"/>
              <a:buChar char="•"/>
            </a:pPr>
            <a:r>
              <a:rPr lang="en-US" sz="5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5400" b="1" dirty="0">
                <a:solidFill>
                  <a:srgbClr val="FF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ม.</a:t>
            </a:r>
            <a:r>
              <a:rPr lang="en-US" sz="5400" b="1" dirty="0">
                <a:solidFill>
                  <a:srgbClr val="FF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 </a:t>
            </a:r>
            <a:r>
              <a:rPr lang="th-TH" sz="5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ทุนละ  </a:t>
            </a:r>
            <a:r>
              <a:rPr lang="en-US" sz="5400" b="1" dirty="0">
                <a:solidFill>
                  <a:srgbClr val="FF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2,000</a:t>
            </a:r>
            <a:r>
              <a:rPr lang="th-TH" sz="5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บาท</a:t>
            </a:r>
          </a:p>
          <a:p>
            <a:pPr>
              <a:buFont typeface="Arial" pitchFamily="34" charset="0"/>
              <a:buChar char="•"/>
            </a:pPr>
            <a:r>
              <a:rPr lang="th-TH" sz="5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5400" b="1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ปริญญาตรีปีที่ 2 หรือเทียบเท่า </a:t>
            </a:r>
          </a:p>
          <a:p>
            <a:r>
              <a:rPr lang="th-TH" sz="5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ทุนละ </a:t>
            </a:r>
            <a:r>
              <a:rPr lang="en-US" sz="5400" b="1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3,000</a:t>
            </a:r>
            <a:r>
              <a:rPr lang="en-US" sz="5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5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บาท</a:t>
            </a:r>
          </a:p>
          <a:p>
            <a:pPr algn="ctr"/>
            <a:r>
              <a:rPr lang="th-TH" sz="3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** ยื่นเอกสารภายในเดือนตุลาคม</a:t>
            </a:r>
          </a:p>
          <a:p>
            <a:pPr algn="ctr"/>
            <a:endParaRPr lang="th-TH" sz="5400" b="1" u="sng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33DAD70F-A30F-1728-3D88-483A0DE6D0AC}"/>
              </a:ext>
            </a:extLst>
          </p:cNvPr>
          <p:cNvSpPr txBox="1"/>
          <p:nvPr/>
        </p:nvSpPr>
        <p:spPr>
          <a:xfrm>
            <a:off x="844485" y="1627624"/>
            <a:ext cx="109107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สหกรณ์จะจ่ายเงินสวัสดิการทุนการศึกษาบุตรสมาชิกให้แก่สมาชิกที่มีบุตรกำลังศึกษาอยู่ในระดับชั้น ดังนี้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0A781E04-BB5A-141E-9ACC-12A0751F42B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55" y="5230376"/>
            <a:ext cx="2481566" cy="150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87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SUS\My Documents\Downloads\ลูก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51482" y="4150678"/>
            <a:ext cx="2308592" cy="20369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099555" y="670384"/>
            <a:ext cx="7992888" cy="1296144"/>
          </a:xfrm>
        </p:spPr>
        <p:txBody>
          <a:bodyPr>
            <a:noAutofit/>
          </a:bodyPr>
          <a:lstStyle/>
          <a:p>
            <a:pPr algn="ctr"/>
            <a:r>
              <a:rPr lang="th-TH" sz="80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สวัสดิการต้นกล้าสหกรณ์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886222" y="1894055"/>
            <a:ext cx="8511543" cy="306989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4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จ่ายให้กับสมาชิกที่มีบุตรแรกเกิด คนละ </a:t>
            </a:r>
            <a:r>
              <a:rPr lang="en-US" sz="4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1,0</a:t>
            </a:r>
            <a:r>
              <a:rPr lang="th-TH" sz="4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00 บาท </a:t>
            </a:r>
            <a:r>
              <a:rPr lang="en-US" sz="4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</a:t>
            </a:r>
            <a:r>
              <a:rPr lang="th-TH" sz="4400" b="1" u="sng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โดยเปิดบัญชีเงินฝากออมทรัพย์พิเศษในนามสมาชิก</a:t>
            </a:r>
            <a:r>
              <a:rPr lang="en-US" sz="4400" b="1" u="sng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th-TH" sz="4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ยื่นขอรับภายใน </a:t>
            </a:r>
            <a:r>
              <a:rPr lang="en-US" sz="4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</a:t>
            </a:r>
            <a:r>
              <a:rPr lang="th-TH" sz="4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 วันนับตั้งแต่วันที่คลอด                 </a:t>
            </a:r>
            <a:r>
              <a:rPr lang="th-TH" sz="4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หากพ้นกำหนดถือว่าสละสิทธิ์</a:t>
            </a:r>
          </a:p>
          <a:p>
            <a:pPr algn="ctr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th-TH" sz="4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9150AFA5-A469-69AC-C2D8-6794E938E47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2351"/>
            <a:ext cx="2812486" cy="264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70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277469"/>
            <a:ext cx="9039822" cy="1257301"/>
          </a:xfrm>
        </p:spPr>
        <p:txBody>
          <a:bodyPr>
            <a:noAutofit/>
          </a:bodyPr>
          <a:lstStyle/>
          <a:p>
            <a:pPr algn="ct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สวัสดิการสมาชิกอาวุโส</a:t>
            </a:r>
            <a:endParaRPr lang="en-US" sz="5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426" y="2807095"/>
            <a:ext cx="2703908" cy="23057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สี่เหลี่ยมผืนผ้า 4"/>
          <p:cNvSpPr/>
          <p:nvPr/>
        </p:nvSpPr>
        <p:spPr>
          <a:xfrm>
            <a:off x="1774822" y="996161"/>
            <a:ext cx="84652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th-TH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จ่ายให้กับสมาชิกที่มีอายุตั้งแต่ </a:t>
            </a:r>
            <a:r>
              <a:rPr 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65 </a:t>
            </a:r>
            <a:r>
              <a:rPr lang="th-TH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ปีขึ้นไป และเป็นสมาชิกไม่น้อยกว่า </a:t>
            </a:r>
            <a:r>
              <a:rPr 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20</a:t>
            </a:r>
            <a:r>
              <a:rPr lang="th-TH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ปี นับถึงวันสิ้นปีบัญชีสหกรณ์ รายละไม่เกิน </a:t>
            </a:r>
            <a:r>
              <a:rPr 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3,500 </a:t>
            </a:r>
            <a:r>
              <a:rPr lang="th-TH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บาท ตามช่วงอายุ ดังนี้</a:t>
            </a:r>
            <a:endParaRPr lang="en-US" sz="32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123D9BB-9557-46AB-B939-DC1C4FD171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278293"/>
              </p:ext>
            </p:extLst>
          </p:nvPr>
        </p:nvGraphicFramePr>
        <p:xfrm>
          <a:off x="2471496" y="2246114"/>
          <a:ext cx="4680519" cy="3720088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2493999">
                  <a:extLst>
                    <a:ext uri="{9D8B030D-6E8A-4147-A177-3AD203B41FA5}">
                      <a16:colId xmlns:a16="http://schemas.microsoft.com/office/drawing/2014/main" val="3075858980"/>
                    </a:ext>
                  </a:extLst>
                </a:gridCol>
                <a:gridCol w="2186520">
                  <a:extLst>
                    <a:ext uri="{9D8B030D-6E8A-4147-A177-3AD203B41FA5}">
                      <a16:colId xmlns:a16="http://schemas.microsoft.com/office/drawing/2014/main" val="40377321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อายุ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 (บาท)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32943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65 – 70 ปี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2800" b="1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800" b="1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000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20176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71 – 75 ปี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2800" b="1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800" b="1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500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19145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76 – 80 ปี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2,000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19634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81 – 85 ปี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2,500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14168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86 – 90 ปี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3,000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75537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91 – 95 ปี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3,500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91511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96 ปีขึ้นไป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4,000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4358401"/>
                  </a:ext>
                </a:extLst>
              </a:tr>
            </a:tbl>
          </a:graphicData>
        </a:graphic>
      </p:graphicFrame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67752967-8929-2188-7C7B-0C638F10270A}"/>
              </a:ext>
            </a:extLst>
          </p:cNvPr>
          <p:cNvSpPr txBox="1"/>
          <p:nvPr/>
        </p:nvSpPr>
        <p:spPr>
          <a:xfrm>
            <a:off x="919314" y="6145920"/>
            <a:ext cx="110043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ในรอบปีบัญชีใดสมาชิกอาวุโสที่ผิดนัดชำระหนี้กับสหกรณ์ จะไม่ได้รับเงินสวัสดิการสมาชิกอาวุโสในปีนั้น</a:t>
            </a:r>
          </a:p>
        </p:txBody>
      </p:sp>
    </p:spTree>
    <p:extLst>
      <p:ext uri="{BB962C8B-B14F-4D97-AF65-F5344CB8AC3E}">
        <p14:creationId xmlns:p14="http://schemas.microsoft.com/office/powerpoint/2010/main" val="136498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1977120" y="424961"/>
            <a:ext cx="8652536" cy="187220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TH Niramit AS" pitchFamily="2" charset="-34"/>
              </a:defRPr>
            </a:lvl1pPr>
          </a:lstStyle>
          <a:p>
            <a:pPr algn="ctr"/>
            <a:r>
              <a:rPr lang="th-TH" sz="8000" b="1" dirty="0">
                <a:solidFill>
                  <a:srgbClr val="99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สวัสดิการบำเหน็จสมาชิก</a:t>
            </a:r>
            <a:endParaRPr lang="en-US" sz="8000" b="1" dirty="0">
              <a:solidFill>
                <a:srgbClr val="99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ตัวยึดเนื้อหา 2"/>
          <p:cNvSpPr txBox="1">
            <a:spLocks/>
          </p:cNvSpPr>
          <p:nvPr/>
        </p:nvSpPr>
        <p:spPr>
          <a:xfrm>
            <a:off x="1171413" y="1968543"/>
            <a:ext cx="9651942" cy="4464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</a:t>
            </a:r>
            <a:r>
              <a:rPr lang="th-TH" sz="36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จ่ายให้สมาชิกที่เกษียณอายุราชการ หรือมีอายุครบ 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60 </a:t>
            </a:r>
            <a:r>
              <a:rPr lang="th-TH" sz="36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 บริบูรณ์</a:t>
            </a:r>
          </a:p>
          <a:p>
            <a:pPr algn="l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2.</a:t>
            </a:r>
            <a:r>
              <a:rPr lang="th-TH" sz="36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จ่ายให้ทายาทของสมาชิก (กรณีสมาชิกถึงแก่กรรม)</a:t>
            </a:r>
          </a:p>
          <a:p>
            <a:pPr algn="l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3.</a:t>
            </a:r>
            <a:r>
              <a:rPr lang="th-TH" sz="36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จ่ายให้สมาชิกที่มีอายุการเป็นสมาชิกไม่น้อยกว่า 30 ปี </a:t>
            </a:r>
          </a:p>
          <a:p>
            <a:pPr algn="l"/>
            <a:r>
              <a:rPr lang="th-TH" sz="36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และจำเป็นต้องลาออกจากการเป็นสมาชิก</a:t>
            </a:r>
          </a:p>
          <a:p>
            <a:r>
              <a:rPr lang="th-TH" sz="36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** สามารถยื่นขอรับสวัสดิการกองทุนบำเหน็จได้ครั้งเดียว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C895E041-2B0D-C5B1-9573-72639EE6B20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700" y="4200791"/>
            <a:ext cx="3162300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5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31504" y="598429"/>
            <a:ext cx="8928992" cy="1359783"/>
          </a:xfrm>
        </p:spPr>
        <p:txBody>
          <a:bodyPr>
            <a:noAutofit/>
          </a:bodyPr>
          <a:lstStyle/>
          <a:p>
            <a:pPr algn="ct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สวัสดิการสงเคราะห์สมาชิกผู้ถึงแก่กรรม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135560" y="1635492"/>
            <a:ext cx="9023852" cy="3384376"/>
          </a:xfrm>
        </p:spPr>
        <p:txBody>
          <a:bodyPr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สหกรณ์จะจ่ายเงินให้ตามเกณฑ์นี้</a:t>
            </a:r>
            <a:endParaRPr lang="th-TH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09728" indent="0">
              <a:spcBef>
                <a:spcPts val="0"/>
              </a:spcBef>
              <a:buNone/>
            </a:pP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เป็นสมาชิกไม่ถึง 1 ปี				จ่ายให้รายละ </a:t>
            </a:r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5,000 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บาท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เป็นสมาชิก 1 ปี แต่ไม่ถึง 5 ปี		จ่ายให้รายละ </a:t>
            </a:r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10,000 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บาท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เป็นสมาชิก 5 ปี แต่ไม่ถึง 10 ปี 		จ่ายให้รายละ </a:t>
            </a:r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15,000 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บาท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เป็นสมาชิก 10 ปีขึ้นไป			จ่ายให้รายละ </a:t>
            </a:r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20,000 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บาท</a:t>
            </a:r>
          </a:p>
          <a:p>
            <a:pPr marL="109728" indent="0" algn="ctr">
              <a:spcBef>
                <a:spcPts val="0"/>
              </a:spcBef>
              <a:buNone/>
            </a:pP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จะนับอายุการเป็นสมาชิกจากระยะเวลาการเป็นสมาชิกสหกรณ์ติดต่อกันเท่านั้น</a:t>
            </a:r>
          </a:p>
          <a:p>
            <a:pPr marL="109728" indent="0">
              <a:spcBef>
                <a:spcPts val="0"/>
              </a:spcBef>
              <a:buNone/>
            </a:pP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CEFD7AF7-5D5E-5781-DCD6-313062196E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DBD2E5"/>
              </a:clrFrom>
              <a:clrTo>
                <a:srgbClr val="DBD2E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" b="-1"/>
          <a:stretch/>
        </p:blipFill>
        <p:spPr>
          <a:xfrm>
            <a:off x="8159441" y="5019868"/>
            <a:ext cx="3545400" cy="183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00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376" y="1879889"/>
            <a:ext cx="3547246" cy="230425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96030" y="386985"/>
            <a:ext cx="10416988" cy="1359783"/>
          </a:xfrm>
        </p:spPr>
        <p:txBody>
          <a:bodyPr>
            <a:noAutofit/>
          </a:bodyPr>
          <a:lstStyle/>
          <a:p>
            <a:pPr algn="ct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สวัสดิการสวัสดิการสงเคราะห์ศพ คู่สมรส บุตร และบิดามารดา ของสมาชิก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388100" y="3984818"/>
            <a:ext cx="7632848" cy="2486197"/>
          </a:xfrm>
        </p:spPr>
        <p:txBody>
          <a:bodyPr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จ่ายให้กับสมาชิกที่คู่สมรส บุตร บิดา มารดา  เสียชีวิต</a:t>
            </a:r>
            <a:r>
              <a:rPr lang="th-TH" sz="4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จ่ายศพละ  </a:t>
            </a:r>
            <a:r>
              <a:rPr lang="en-US" sz="4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r>
            <a:r>
              <a:rPr lang="th-TH" sz="4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,000 บาท </a:t>
            </a:r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ยื่นขอรับภายใน  </a:t>
            </a:r>
            <a:r>
              <a:rPr lang="en-US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</a:t>
            </a:r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  วัน</a:t>
            </a:r>
          </a:p>
          <a:p>
            <a:pPr algn="ctr">
              <a:spcBef>
                <a:spcPts val="0"/>
              </a:spcBef>
              <a:buNone/>
            </a:pPr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(ผู้ที่เสียชีวิตต้องไม่เป็นสมาชิก)</a:t>
            </a:r>
          </a:p>
        </p:txBody>
      </p:sp>
    </p:spTree>
    <p:extLst>
      <p:ext uri="{BB962C8B-B14F-4D97-AF65-F5344CB8AC3E}">
        <p14:creationId xmlns:p14="http://schemas.microsoft.com/office/powerpoint/2010/main" val="81336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426595"/>
            <a:ext cx="11573197" cy="724247"/>
          </a:xfrm>
          <a:prstGeom prst="rect">
            <a:avLst/>
          </a:prstGeom>
        </p:spPr>
        <p:txBody>
          <a:bodyPr/>
          <a:lstStyle/>
          <a:p>
            <a:r>
              <a:rPr lang="en-US" altLang="ko-KR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9 </a:t>
            </a:r>
            <a:r>
              <a:rPr lang="th-TH" altLang="ko-KR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วิธีการออมเงินง่ายๆ สำหรับคนเก็บเงินไม่เก่ง</a:t>
            </a:r>
            <a:endParaRPr lang="ko-KR" alt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3" name="그룹 51">
            <a:extLst>
              <a:ext uri="{FF2B5EF4-FFF2-40B4-BE49-F238E27FC236}">
                <a16:creationId xmlns:a16="http://schemas.microsoft.com/office/drawing/2014/main" id="{30396B78-6189-456E-A5F8-287604507BFB}"/>
              </a:ext>
            </a:extLst>
          </p:cNvPr>
          <p:cNvGrpSpPr/>
          <p:nvPr/>
        </p:nvGrpSpPr>
        <p:grpSpPr>
          <a:xfrm>
            <a:off x="5380099" y="5306456"/>
            <a:ext cx="1390467" cy="1197039"/>
            <a:chOff x="7521194" y="5284915"/>
            <a:chExt cx="1137987" cy="979683"/>
          </a:xfrm>
        </p:grpSpPr>
        <p:grpSp>
          <p:nvGrpSpPr>
            <p:cNvPr id="4" name="Group 7">
              <a:extLst>
                <a:ext uri="{FF2B5EF4-FFF2-40B4-BE49-F238E27FC236}">
                  <a16:creationId xmlns:a16="http://schemas.microsoft.com/office/drawing/2014/main" id="{7003720F-B2FA-43A9-BDC1-240394F47492}"/>
                </a:ext>
              </a:extLst>
            </p:cNvPr>
            <p:cNvGrpSpPr/>
            <p:nvPr/>
          </p:nvGrpSpPr>
          <p:grpSpPr>
            <a:xfrm>
              <a:off x="7521194" y="5284915"/>
              <a:ext cx="1137987" cy="979683"/>
              <a:chOff x="5580112" y="4160675"/>
              <a:chExt cx="2016224" cy="1735751"/>
            </a:xfrm>
          </p:grpSpPr>
          <p:sp>
            <p:nvSpPr>
              <p:cNvPr id="6" name="Trapezoid 1">
                <a:extLst>
                  <a:ext uri="{FF2B5EF4-FFF2-40B4-BE49-F238E27FC236}">
                    <a16:creationId xmlns:a16="http://schemas.microsoft.com/office/drawing/2014/main" id="{F168EF36-9E76-4C17-8A17-44B23C061639}"/>
                  </a:ext>
                </a:extLst>
              </p:cNvPr>
              <p:cNvSpPr/>
              <p:nvPr/>
            </p:nvSpPr>
            <p:spPr>
              <a:xfrm rot="10800000">
                <a:off x="5796136" y="4653136"/>
                <a:ext cx="1584176" cy="1243290"/>
              </a:xfrm>
              <a:custGeom>
                <a:avLst/>
                <a:gdLst>
                  <a:gd name="connsiteX0" fmla="*/ 0 w 1584176"/>
                  <a:gd name="connsiteY0" fmla="*/ 1216152 h 1216152"/>
                  <a:gd name="connsiteX1" fmla="*/ 304038 w 1584176"/>
                  <a:gd name="connsiteY1" fmla="*/ 0 h 1216152"/>
                  <a:gd name="connsiteX2" fmla="*/ 1280138 w 1584176"/>
                  <a:gd name="connsiteY2" fmla="*/ 0 h 1216152"/>
                  <a:gd name="connsiteX3" fmla="*/ 1584176 w 1584176"/>
                  <a:gd name="connsiteY3" fmla="*/ 1216152 h 1216152"/>
                  <a:gd name="connsiteX4" fmla="*/ 0 w 1584176"/>
                  <a:gd name="connsiteY4" fmla="*/ 1216152 h 1216152"/>
                  <a:gd name="connsiteX0" fmla="*/ 0 w 1584176"/>
                  <a:gd name="connsiteY0" fmla="*/ 1235792 h 1235792"/>
                  <a:gd name="connsiteX1" fmla="*/ 304038 w 1584176"/>
                  <a:gd name="connsiteY1" fmla="*/ 19640 h 1235792"/>
                  <a:gd name="connsiteX2" fmla="*/ 1280138 w 1584176"/>
                  <a:gd name="connsiteY2" fmla="*/ 19640 h 1235792"/>
                  <a:gd name="connsiteX3" fmla="*/ 1584176 w 1584176"/>
                  <a:gd name="connsiteY3" fmla="*/ 1235792 h 1235792"/>
                  <a:gd name="connsiteX4" fmla="*/ 0 w 1584176"/>
                  <a:gd name="connsiteY4" fmla="*/ 1235792 h 1235792"/>
                  <a:gd name="connsiteX0" fmla="*/ 0 w 1584176"/>
                  <a:gd name="connsiteY0" fmla="*/ 1243290 h 1243290"/>
                  <a:gd name="connsiteX1" fmla="*/ 304038 w 1584176"/>
                  <a:gd name="connsiteY1" fmla="*/ 27138 h 1243290"/>
                  <a:gd name="connsiteX2" fmla="*/ 1280138 w 1584176"/>
                  <a:gd name="connsiteY2" fmla="*/ 27138 h 1243290"/>
                  <a:gd name="connsiteX3" fmla="*/ 1584176 w 1584176"/>
                  <a:gd name="connsiteY3" fmla="*/ 1243290 h 1243290"/>
                  <a:gd name="connsiteX4" fmla="*/ 0 w 1584176"/>
                  <a:gd name="connsiteY4" fmla="*/ 1243290 h 1243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4176" h="1243290">
                    <a:moveTo>
                      <a:pt x="0" y="1243290"/>
                    </a:moveTo>
                    <a:lnTo>
                      <a:pt x="304038" y="27138"/>
                    </a:lnTo>
                    <a:cubicBezTo>
                      <a:pt x="629405" y="-57"/>
                      <a:pt x="941174" y="-17053"/>
                      <a:pt x="1280138" y="27138"/>
                    </a:cubicBezTo>
                    <a:lnTo>
                      <a:pt x="1584176" y="1243290"/>
                    </a:lnTo>
                    <a:lnTo>
                      <a:pt x="0" y="124329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7" name="Trapezoid 6">
                <a:extLst>
                  <a:ext uri="{FF2B5EF4-FFF2-40B4-BE49-F238E27FC236}">
                    <a16:creationId xmlns:a16="http://schemas.microsoft.com/office/drawing/2014/main" id="{FB6AF210-223F-4245-BCF5-FAD714C87DA1}"/>
                  </a:ext>
                </a:extLst>
              </p:cNvPr>
              <p:cNvSpPr/>
              <p:nvPr/>
            </p:nvSpPr>
            <p:spPr>
              <a:xfrm rot="10800000">
                <a:off x="5580112" y="4312147"/>
                <a:ext cx="2016224" cy="471979"/>
              </a:xfrm>
              <a:custGeom>
                <a:avLst/>
                <a:gdLst>
                  <a:gd name="connsiteX0" fmla="*/ 0 w 2016224"/>
                  <a:gd name="connsiteY0" fmla="*/ 360040 h 360040"/>
                  <a:gd name="connsiteX1" fmla="*/ 128109 w 2016224"/>
                  <a:gd name="connsiteY1" fmla="*/ 0 h 360040"/>
                  <a:gd name="connsiteX2" fmla="*/ 1888115 w 2016224"/>
                  <a:gd name="connsiteY2" fmla="*/ 0 h 360040"/>
                  <a:gd name="connsiteX3" fmla="*/ 2016224 w 2016224"/>
                  <a:gd name="connsiteY3" fmla="*/ 360040 h 360040"/>
                  <a:gd name="connsiteX4" fmla="*/ 0 w 2016224"/>
                  <a:gd name="connsiteY4" fmla="*/ 360040 h 360040"/>
                  <a:gd name="connsiteX0" fmla="*/ 0 w 2016224"/>
                  <a:gd name="connsiteY0" fmla="*/ 431046 h 431046"/>
                  <a:gd name="connsiteX1" fmla="*/ 128109 w 2016224"/>
                  <a:gd name="connsiteY1" fmla="*/ 71006 h 431046"/>
                  <a:gd name="connsiteX2" fmla="*/ 1888115 w 2016224"/>
                  <a:gd name="connsiteY2" fmla="*/ 71006 h 431046"/>
                  <a:gd name="connsiteX3" fmla="*/ 2016224 w 2016224"/>
                  <a:gd name="connsiteY3" fmla="*/ 431046 h 431046"/>
                  <a:gd name="connsiteX4" fmla="*/ 0 w 2016224"/>
                  <a:gd name="connsiteY4" fmla="*/ 431046 h 431046"/>
                  <a:gd name="connsiteX0" fmla="*/ 0 w 2016224"/>
                  <a:gd name="connsiteY0" fmla="*/ 458241 h 458241"/>
                  <a:gd name="connsiteX1" fmla="*/ 128109 w 2016224"/>
                  <a:gd name="connsiteY1" fmla="*/ 98201 h 458241"/>
                  <a:gd name="connsiteX2" fmla="*/ 1888115 w 2016224"/>
                  <a:gd name="connsiteY2" fmla="*/ 98201 h 458241"/>
                  <a:gd name="connsiteX3" fmla="*/ 2016224 w 2016224"/>
                  <a:gd name="connsiteY3" fmla="*/ 458241 h 458241"/>
                  <a:gd name="connsiteX4" fmla="*/ 0 w 2016224"/>
                  <a:gd name="connsiteY4" fmla="*/ 458241 h 458241"/>
                  <a:gd name="connsiteX0" fmla="*/ 0 w 2016224"/>
                  <a:gd name="connsiteY0" fmla="*/ 465296 h 465296"/>
                  <a:gd name="connsiteX1" fmla="*/ 128109 w 2016224"/>
                  <a:gd name="connsiteY1" fmla="*/ 105256 h 465296"/>
                  <a:gd name="connsiteX2" fmla="*/ 1888115 w 2016224"/>
                  <a:gd name="connsiteY2" fmla="*/ 105256 h 465296"/>
                  <a:gd name="connsiteX3" fmla="*/ 2016224 w 2016224"/>
                  <a:gd name="connsiteY3" fmla="*/ 465296 h 465296"/>
                  <a:gd name="connsiteX4" fmla="*/ 0 w 2016224"/>
                  <a:gd name="connsiteY4" fmla="*/ 465296 h 465296"/>
                  <a:gd name="connsiteX0" fmla="*/ 0 w 2016224"/>
                  <a:gd name="connsiteY0" fmla="*/ 471979 h 471979"/>
                  <a:gd name="connsiteX1" fmla="*/ 128109 w 2016224"/>
                  <a:gd name="connsiteY1" fmla="*/ 111939 h 471979"/>
                  <a:gd name="connsiteX2" fmla="*/ 1888115 w 2016224"/>
                  <a:gd name="connsiteY2" fmla="*/ 111939 h 471979"/>
                  <a:gd name="connsiteX3" fmla="*/ 2016224 w 2016224"/>
                  <a:gd name="connsiteY3" fmla="*/ 471979 h 471979"/>
                  <a:gd name="connsiteX4" fmla="*/ 0 w 2016224"/>
                  <a:gd name="connsiteY4" fmla="*/ 471979 h 471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6224" h="471979">
                    <a:moveTo>
                      <a:pt x="0" y="471979"/>
                    </a:moveTo>
                    <a:lnTo>
                      <a:pt x="128109" y="111939"/>
                    </a:lnTo>
                    <a:cubicBezTo>
                      <a:pt x="572010" y="-7034"/>
                      <a:pt x="1260655" y="-64822"/>
                      <a:pt x="1888115" y="111939"/>
                    </a:cubicBezTo>
                    <a:lnTo>
                      <a:pt x="2016224" y="471979"/>
                    </a:lnTo>
                    <a:lnTo>
                      <a:pt x="0" y="471979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Oval 5">
                <a:extLst>
                  <a:ext uri="{FF2B5EF4-FFF2-40B4-BE49-F238E27FC236}">
                    <a16:creationId xmlns:a16="http://schemas.microsoft.com/office/drawing/2014/main" id="{44E73B80-0EEB-4187-8506-F42ED6364847}"/>
                  </a:ext>
                </a:extLst>
              </p:cNvPr>
              <p:cNvSpPr/>
              <p:nvPr/>
            </p:nvSpPr>
            <p:spPr>
              <a:xfrm>
                <a:off x="5580223" y="4160675"/>
                <a:ext cx="2016000" cy="302944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" name="Chord 23">
              <a:extLst>
                <a:ext uri="{FF2B5EF4-FFF2-40B4-BE49-F238E27FC236}">
                  <a16:creationId xmlns:a16="http://schemas.microsoft.com/office/drawing/2014/main" id="{A5BA7F6C-51E3-4464-B815-C9FD2C934EE9}"/>
                </a:ext>
              </a:extLst>
            </p:cNvPr>
            <p:cNvSpPr/>
            <p:nvPr/>
          </p:nvSpPr>
          <p:spPr>
            <a:xfrm>
              <a:off x="7788585" y="5306768"/>
              <a:ext cx="578589" cy="141955"/>
            </a:xfrm>
            <a:custGeom>
              <a:avLst/>
              <a:gdLst>
                <a:gd name="connsiteX0" fmla="*/ 115433 w 914400"/>
                <a:gd name="connsiteY0" fmla="*/ 153510 h 914400"/>
                <a:gd name="connsiteX1" fmla="*/ 462323 w 914400"/>
                <a:gd name="connsiteY1" fmla="*/ 28 h 914400"/>
                <a:gd name="connsiteX2" fmla="*/ 805686 w 914400"/>
                <a:gd name="connsiteY2" fmla="*/ 161244 h 914400"/>
                <a:gd name="connsiteX3" fmla="*/ 115433 w 914400"/>
                <a:gd name="connsiteY3" fmla="*/ 153510 h 914400"/>
                <a:gd name="connsiteX0" fmla="*/ 0 w 723591"/>
                <a:gd name="connsiteY0" fmla="*/ 177315 h 177532"/>
                <a:gd name="connsiteX1" fmla="*/ 380228 w 723591"/>
                <a:gd name="connsiteY1" fmla="*/ 21 h 177532"/>
                <a:gd name="connsiteX2" fmla="*/ 723591 w 723591"/>
                <a:gd name="connsiteY2" fmla="*/ 161237 h 177532"/>
                <a:gd name="connsiteX3" fmla="*/ 0 w 723591"/>
                <a:gd name="connsiteY3" fmla="*/ 177315 h 177532"/>
                <a:gd name="connsiteX0" fmla="*/ 0 w 759310"/>
                <a:gd name="connsiteY0" fmla="*/ 177315 h 185049"/>
                <a:gd name="connsiteX1" fmla="*/ 380228 w 759310"/>
                <a:gd name="connsiteY1" fmla="*/ 21 h 185049"/>
                <a:gd name="connsiteX2" fmla="*/ 759310 w 759310"/>
                <a:gd name="connsiteY2" fmla="*/ 185049 h 185049"/>
                <a:gd name="connsiteX3" fmla="*/ 0 w 759310"/>
                <a:gd name="connsiteY3" fmla="*/ 177315 h 185049"/>
                <a:gd name="connsiteX0" fmla="*/ 0 w 759310"/>
                <a:gd name="connsiteY0" fmla="*/ 177315 h 188144"/>
                <a:gd name="connsiteX1" fmla="*/ 380228 w 759310"/>
                <a:gd name="connsiteY1" fmla="*/ 21 h 188144"/>
                <a:gd name="connsiteX2" fmla="*/ 759310 w 759310"/>
                <a:gd name="connsiteY2" fmla="*/ 185049 h 188144"/>
                <a:gd name="connsiteX3" fmla="*/ 0 w 759310"/>
                <a:gd name="connsiteY3" fmla="*/ 177315 h 188144"/>
                <a:gd name="connsiteX0" fmla="*/ 0 w 759310"/>
                <a:gd name="connsiteY0" fmla="*/ 177315 h 191233"/>
                <a:gd name="connsiteX1" fmla="*/ 380228 w 759310"/>
                <a:gd name="connsiteY1" fmla="*/ 21 h 191233"/>
                <a:gd name="connsiteX2" fmla="*/ 759310 w 759310"/>
                <a:gd name="connsiteY2" fmla="*/ 185049 h 191233"/>
                <a:gd name="connsiteX3" fmla="*/ 0 w 759310"/>
                <a:gd name="connsiteY3" fmla="*/ 177315 h 191233"/>
                <a:gd name="connsiteX0" fmla="*/ 0 w 759310"/>
                <a:gd name="connsiteY0" fmla="*/ 177315 h 187572"/>
                <a:gd name="connsiteX1" fmla="*/ 380228 w 759310"/>
                <a:gd name="connsiteY1" fmla="*/ 21 h 187572"/>
                <a:gd name="connsiteX2" fmla="*/ 759310 w 759310"/>
                <a:gd name="connsiteY2" fmla="*/ 177905 h 187572"/>
                <a:gd name="connsiteX3" fmla="*/ 0 w 759310"/>
                <a:gd name="connsiteY3" fmla="*/ 177315 h 187572"/>
                <a:gd name="connsiteX0" fmla="*/ 0 w 768835"/>
                <a:gd name="connsiteY0" fmla="*/ 177315 h 188632"/>
                <a:gd name="connsiteX1" fmla="*/ 380228 w 768835"/>
                <a:gd name="connsiteY1" fmla="*/ 21 h 188632"/>
                <a:gd name="connsiteX2" fmla="*/ 768835 w 768835"/>
                <a:gd name="connsiteY2" fmla="*/ 180287 h 188632"/>
                <a:gd name="connsiteX3" fmla="*/ 0 w 768835"/>
                <a:gd name="connsiteY3" fmla="*/ 177315 h 188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835" h="188632">
                  <a:moveTo>
                    <a:pt x="0" y="177315"/>
                  </a:moveTo>
                  <a:cubicBezTo>
                    <a:pt x="87950" y="78338"/>
                    <a:pt x="247828" y="-1462"/>
                    <a:pt x="380228" y="21"/>
                  </a:cubicBezTo>
                  <a:cubicBezTo>
                    <a:pt x="512627" y="1505"/>
                    <a:pt x="683125" y="79364"/>
                    <a:pt x="768835" y="180287"/>
                  </a:cubicBezTo>
                  <a:cubicBezTo>
                    <a:pt x="513351" y="189616"/>
                    <a:pt x="257866" y="194180"/>
                    <a:pt x="0" y="17731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9" name="그룹 2">
            <a:extLst>
              <a:ext uri="{FF2B5EF4-FFF2-40B4-BE49-F238E27FC236}">
                <a16:creationId xmlns:a16="http://schemas.microsoft.com/office/drawing/2014/main" id="{211608D3-CEA8-4A78-8407-6988A7DEDB72}"/>
              </a:ext>
            </a:extLst>
          </p:cNvPr>
          <p:cNvGrpSpPr/>
          <p:nvPr/>
        </p:nvGrpSpPr>
        <p:grpSpPr>
          <a:xfrm>
            <a:off x="4953052" y="1609084"/>
            <a:ext cx="1249054" cy="1606738"/>
            <a:chOff x="4601988" y="3272228"/>
            <a:chExt cx="1249054" cy="1606738"/>
          </a:xfrm>
          <a:solidFill>
            <a:schemeClr val="accent1"/>
          </a:solidFill>
        </p:grpSpPr>
        <p:sp>
          <p:nvSpPr>
            <p:cNvPr id="10" name="Rounded Rectangle 15">
              <a:extLst>
                <a:ext uri="{FF2B5EF4-FFF2-40B4-BE49-F238E27FC236}">
                  <a16:creationId xmlns:a16="http://schemas.microsoft.com/office/drawing/2014/main" id="{5EB794E7-FCDC-4601-A4E6-C452CBA3E5F6}"/>
                </a:ext>
              </a:extLst>
            </p:cNvPr>
            <p:cNvSpPr/>
            <p:nvPr/>
          </p:nvSpPr>
          <p:spPr>
            <a:xfrm rot="5400000">
              <a:off x="4696834" y="3724758"/>
              <a:ext cx="1462777" cy="845639"/>
            </a:xfrm>
            <a:custGeom>
              <a:avLst/>
              <a:gdLst/>
              <a:ahLst/>
              <a:cxnLst/>
              <a:rect l="l" t="t" r="r" b="b"/>
              <a:pathLst>
                <a:path w="1462777" h="845639">
                  <a:moveTo>
                    <a:pt x="0" y="845639"/>
                  </a:moveTo>
                  <a:lnTo>
                    <a:pt x="0" y="406646"/>
                  </a:lnTo>
                  <a:cubicBezTo>
                    <a:pt x="0" y="182062"/>
                    <a:pt x="182062" y="0"/>
                    <a:pt x="406646" y="0"/>
                  </a:cubicBezTo>
                  <a:lnTo>
                    <a:pt x="1462777" y="0"/>
                  </a:lnTo>
                  <a:lnTo>
                    <a:pt x="1462777" y="222842"/>
                  </a:lnTo>
                  <a:lnTo>
                    <a:pt x="455196" y="222842"/>
                  </a:lnTo>
                  <a:cubicBezTo>
                    <a:pt x="326802" y="222842"/>
                    <a:pt x="222718" y="326926"/>
                    <a:pt x="222718" y="455320"/>
                  </a:cubicBezTo>
                  <a:lnTo>
                    <a:pt x="222718" y="84563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Isosceles Triangle 75">
              <a:extLst>
                <a:ext uri="{FF2B5EF4-FFF2-40B4-BE49-F238E27FC236}">
                  <a16:creationId xmlns:a16="http://schemas.microsoft.com/office/drawing/2014/main" id="{6B3CE469-17EA-40E9-B1D3-8A733C38942B}"/>
                </a:ext>
              </a:extLst>
            </p:cNvPr>
            <p:cNvSpPr/>
            <p:nvPr/>
          </p:nvSpPr>
          <p:spPr>
            <a:xfrm rot="16200000">
              <a:off x="4566185" y="3308031"/>
              <a:ext cx="519134" cy="44752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2" name="Group 78">
            <a:extLst>
              <a:ext uri="{FF2B5EF4-FFF2-40B4-BE49-F238E27FC236}">
                <a16:creationId xmlns:a16="http://schemas.microsoft.com/office/drawing/2014/main" id="{DD826CC1-0581-41E2-B5D8-AF119651BE98}"/>
              </a:ext>
            </a:extLst>
          </p:cNvPr>
          <p:cNvGrpSpPr/>
          <p:nvPr/>
        </p:nvGrpSpPr>
        <p:grpSpPr>
          <a:xfrm>
            <a:off x="7936587" y="2101912"/>
            <a:ext cx="3533078" cy="1251359"/>
            <a:chOff x="270023" y="1580161"/>
            <a:chExt cx="3180865" cy="126387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AA0CDF8-5719-41BA-9FF7-C4DA7ADAC14B}"/>
                </a:ext>
              </a:extLst>
            </p:cNvPr>
            <p:cNvSpPr txBox="1"/>
            <p:nvPr/>
          </p:nvSpPr>
          <p:spPr>
            <a:xfrm>
              <a:off x="270025" y="1911470"/>
              <a:ext cx="3180863" cy="932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altLang="ko-KR" b="1" dirty="0">
                  <a:latin typeface="TH SarabunPSK" pitchFamily="34" charset="-34"/>
                  <a:cs typeface="TH SarabunPSK" pitchFamily="34" charset="-34"/>
                </a:rPr>
                <a:t>ลดการซื้อชา กาแฟ เปลี่ยนมาซื้อชาเป็นกล่อง กาแฟผงชงเอง ลดปริมาณขนมขบเคี้ยวที่รับประทานประจำวัน วางแผนอาหารการกินของตัวเอง</a:t>
              </a:r>
              <a:endParaRPr lang="ko-KR" altLang="en-US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F720307-75FB-4005-BA95-245C6B579AF1}"/>
                </a:ext>
              </a:extLst>
            </p:cNvPr>
            <p:cNvSpPr txBox="1"/>
            <p:nvPr/>
          </p:nvSpPr>
          <p:spPr>
            <a:xfrm>
              <a:off x="270023" y="1580161"/>
              <a:ext cx="3180864" cy="4041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altLang="ko-KR" sz="2000" b="1" dirty="0">
                  <a:solidFill>
                    <a:schemeClr val="accent5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8. ลดค่าใช้จ่าย</a:t>
              </a:r>
              <a:endParaRPr lang="ko-KR" altLang="en-US" sz="2000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5" name="Group 81">
            <a:extLst>
              <a:ext uri="{FF2B5EF4-FFF2-40B4-BE49-F238E27FC236}">
                <a16:creationId xmlns:a16="http://schemas.microsoft.com/office/drawing/2014/main" id="{510218D1-1D69-419C-A752-5129E11CC388}"/>
              </a:ext>
            </a:extLst>
          </p:cNvPr>
          <p:cNvGrpSpPr/>
          <p:nvPr/>
        </p:nvGrpSpPr>
        <p:grpSpPr>
          <a:xfrm>
            <a:off x="7936588" y="3507167"/>
            <a:ext cx="3533077" cy="1823979"/>
            <a:chOff x="270024" y="1616329"/>
            <a:chExt cx="3180864" cy="184222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99B3121-E118-42B9-A5AD-F0D4ED1A6889}"/>
                </a:ext>
              </a:extLst>
            </p:cNvPr>
            <p:cNvSpPr txBox="1"/>
            <p:nvPr/>
          </p:nvSpPr>
          <p:spPr>
            <a:xfrm>
              <a:off x="270025" y="1966446"/>
              <a:ext cx="3180863" cy="149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altLang="ko-KR" b="1" dirty="0">
                  <a:latin typeface="TH SarabunPSK" pitchFamily="34" charset="-34"/>
                  <a:cs typeface="TH SarabunPSK" pitchFamily="34" charset="-34"/>
                </a:rPr>
                <a:t>เปิดบัญชีเงินฝากประจำ เริ่มต้นที่ฝากประจำเป็นเวลา           5 ปี แล้วฝากเงินจำนวนเท่าๆ กันในบัญชีนั้น ทุกๆ เดือน โดยใช้ระบบการตัดยอดเงินอัตโนมัติตามจำนวน และระยะเวลาที่เราต้องการ แล้วนำฝากเข้าบัญชีฝากประจำทุกเดือน</a:t>
              </a:r>
              <a:endParaRPr lang="ko-KR" altLang="en-US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AD32E28-6357-4DCB-83D9-418C9005DC00}"/>
                </a:ext>
              </a:extLst>
            </p:cNvPr>
            <p:cNvSpPr txBox="1"/>
            <p:nvPr/>
          </p:nvSpPr>
          <p:spPr>
            <a:xfrm>
              <a:off x="270024" y="1616329"/>
              <a:ext cx="3180864" cy="4041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altLang="ko-KR" sz="2000" b="1" dirty="0">
                  <a:solidFill>
                    <a:schemeClr val="accent5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9. เปิดบัญชีฝากประจำระยะยาว</a:t>
              </a:r>
              <a:endParaRPr lang="ko-KR" altLang="en-US" sz="2000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8" name="Group 84">
            <a:extLst>
              <a:ext uri="{FF2B5EF4-FFF2-40B4-BE49-F238E27FC236}">
                <a16:creationId xmlns:a16="http://schemas.microsoft.com/office/drawing/2014/main" id="{539D291C-D2ED-4530-AC3A-94E01EDAC20E}"/>
              </a:ext>
            </a:extLst>
          </p:cNvPr>
          <p:cNvGrpSpPr/>
          <p:nvPr/>
        </p:nvGrpSpPr>
        <p:grpSpPr>
          <a:xfrm>
            <a:off x="782251" y="1307004"/>
            <a:ext cx="3493848" cy="1780433"/>
            <a:chOff x="270024" y="1605335"/>
            <a:chExt cx="3180864" cy="179823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BE711A7-5F72-4C46-B8D0-6DEB5C652313}"/>
                </a:ext>
              </a:extLst>
            </p:cNvPr>
            <p:cNvSpPr txBox="1"/>
            <p:nvPr/>
          </p:nvSpPr>
          <p:spPr>
            <a:xfrm>
              <a:off x="270025" y="1911471"/>
              <a:ext cx="3180863" cy="149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altLang="ko-KR" b="1" dirty="0">
                  <a:latin typeface="TH SarabunPSK" pitchFamily="34" charset="-34"/>
                  <a:cs typeface="TH SarabunPSK" pitchFamily="34" charset="-34"/>
                </a:rPr>
                <a:t>หากระปุกออมสินมาหลายๆ ใบ นำกระดาษเขียนจุดประสงค์การเก็บเงินของแต่ละกระปุกมาแปะไว้</a:t>
              </a:r>
              <a:r>
                <a:rPr lang="en-US" altLang="ko-KR" b="1" dirty="0">
                  <a:latin typeface="TH SarabunPSK" pitchFamily="34" charset="-34"/>
                  <a:cs typeface="TH SarabunPSK" pitchFamily="34" charset="-34"/>
                </a:rPr>
                <a:t>            </a:t>
              </a:r>
              <a:r>
                <a:rPr lang="th-TH" altLang="ko-KR" b="1" dirty="0">
                  <a:latin typeface="TH SarabunPSK" pitchFamily="34" charset="-34"/>
                  <a:cs typeface="TH SarabunPSK" pitchFamily="34" charset="-34"/>
                </a:rPr>
                <a:t>ที่กระปุก เช่น ซื้อนาฬิกาใหม่ ซื้อโทรศัพท์ใหม่                      ซื้อแล็บท็อปใหม่ เป็นต้น อย่าลืมแบ่ง 1 กระปุก            ไว้สำหรับการออมเงินด้วย</a:t>
              </a:r>
              <a:endParaRPr lang="ko-KR" altLang="en-US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375E94E-C538-4D1B-8C82-90AFA2DE7386}"/>
                </a:ext>
              </a:extLst>
            </p:cNvPr>
            <p:cNvSpPr txBox="1"/>
            <p:nvPr/>
          </p:nvSpPr>
          <p:spPr>
            <a:xfrm>
              <a:off x="270024" y="1605335"/>
              <a:ext cx="3180864" cy="4041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altLang="ko-KR" sz="2000" b="1" dirty="0">
                  <a:solidFill>
                    <a:schemeClr val="accent3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5. หยอดกระปุกออมสิน</a:t>
              </a:r>
              <a:endParaRPr lang="ko-KR" altLang="en-US" sz="2000" b="1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21" name="Group 87">
            <a:extLst>
              <a:ext uri="{FF2B5EF4-FFF2-40B4-BE49-F238E27FC236}">
                <a16:creationId xmlns:a16="http://schemas.microsoft.com/office/drawing/2014/main" id="{7EC8A68C-37B5-47FF-B466-3DD2AC63DC53}"/>
              </a:ext>
            </a:extLst>
          </p:cNvPr>
          <p:cNvGrpSpPr/>
          <p:nvPr/>
        </p:nvGrpSpPr>
        <p:grpSpPr>
          <a:xfrm>
            <a:off x="840460" y="3126617"/>
            <a:ext cx="3493848" cy="1780434"/>
            <a:chOff x="270024" y="1605334"/>
            <a:chExt cx="3180864" cy="179823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E1EF1E5-4F52-4A7E-A4F8-C05E1908C4BD}"/>
                </a:ext>
              </a:extLst>
            </p:cNvPr>
            <p:cNvSpPr txBox="1"/>
            <p:nvPr/>
          </p:nvSpPr>
          <p:spPr>
            <a:xfrm>
              <a:off x="270025" y="1911471"/>
              <a:ext cx="3180863" cy="1492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altLang="ko-KR" b="1" dirty="0">
                  <a:latin typeface="TH SarabunPSK" pitchFamily="34" charset="-34"/>
                  <a:cs typeface="TH SarabunPSK" pitchFamily="34" charset="-34"/>
                </a:rPr>
                <a:t>สร้างเป้าหมายระยะยาวสำหรับการออมเงินให้ตัวเอง ว่าเราต้องการออมเงินเพื่ออะไร ซื้อบ้าน ซื้อรถ ดูแลครอบครัว ซื้อคอนโด ฯลฯ มีเป้าหมายชัดเจนในการออมเงิน แล้วใช้เป้าหมายนี้เตือนตัวเองว่าเราต้อง</a:t>
              </a:r>
              <a:r>
                <a:rPr lang="en-US" altLang="ko-KR" b="1" dirty="0">
                  <a:latin typeface="TH SarabunPSK" pitchFamily="34" charset="-34"/>
                  <a:cs typeface="TH SarabunPSK" pitchFamily="34" charset="-34"/>
                </a:rPr>
                <a:t>   </a:t>
              </a:r>
              <a:r>
                <a:rPr lang="th-TH" altLang="ko-KR" b="1" dirty="0">
                  <a:latin typeface="TH SarabunPSK" pitchFamily="34" charset="-34"/>
                  <a:cs typeface="TH SarabunPSK" pitchFamily="34" charset="-34"/>
                </a:rPr>
                <a:t>ออมเงินไปเพื่ออะไร</a:t>
              </a:r>
              <a:endParaRPr lang="ko-KR" altLang="en-US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5D9991F-D562-4CF2-8598-C4606CDD38A9}"/>
                </a:ext>
              </a:extLst>
            </p:cNvPr>
            <p:cNvSpPr txBox="1"/>
            <p:nvPr/>
          </p:nvSpPr>
          <p:spPr>
            <a:xfrm>
              <a:off x="270024" y="1605334"/>
              <a:ext cx="3180864" cy="4041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altLang="ko-KR" sz="2000" b="1" dirty="0">
                  <a:solidFill>
                    <a:srgbClr val="79BA27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6. เอาชนะใจตัวเอง</a:t>
              </a:r>
              <a:endParaRPr lang="ko-KR" altLang="en-US" sz="2000" b="1" dirty="0">
                <a:solidFill>
                  <a:srgbClr val="79BA27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24" name="그룹 40">
            <a:extLst>
              <a:ext uri="{FF2B5EF4-FFF2-40B4-BE49-F238E27FC236}">
                <a16:creationId xmlns:a16="http://schemas.microsoft.com/office/drawing/2014/main" id="{22E3B24D-1242-461C-A6FD-A0007BF207D5}"/>
              </a:ext>
            </a:extLst>
          </p:cNvPr>
          <p:cNvGrpSpPr/>
          <p:nvPr/>
        </p:nvGrpSpPr>
        <p:grpSpPr>
          <a:xfrm flipH="1">
            <a:off x="5984591" y="2358064"/>
            <a:ext cx="1249054" cy="1606738"/>
            <a:chOff x="4601988" y="3272228"/>
            <a:chExt cx="1249054" cy="1606738"/>
          </a:xfrm>
          <a:solidFill>
            <a:schemeClr val="accent2"/>
          </a:solidFill>
        </p:grpSpPr>
        <p:sp>
          <p:nvSpPr>
            <p:cNvPr id="25" name="Rounded Rectangle 15">
              <a:extLst>
                <a:ext uri="{FF2B5EF4-FFF2-40B4-BE49-F238E27FC236}">
                  <a16:creationId xmlns:a16="http://schemas.microsoft.com/office/drawing/2014/main" id="{35D13465-4A8B-4181-B16C-8ECD056A992D}"/>
                </a:ext>
              </a:extLst>
            </p:cNvPr>
            <p:cNvSpPr/>
            <p:nvPr/>
          </p:nvSpPr>
          <p:spPr>
            <a:xfrm rot="5400000">
              <a:off x="4696834" y="3724758"/>
              <a:ext cx="1462777" cy="845639"/>
            </a:xfrm>
            <a:custGeom>
              <a:avLst/>
              <a:gdLst/>
              <a:ahLst/>
              <a:cxnLst/>
              <a:rect l="l" t="t" r="r" b="b"/>
              <a:pathLst>
                <a:path w="1462777" h="845639">
                  <a:moveTo>
                    <a:pt x="0" y="845639"/>
                  </a:moveTo>
                  <a:lnTo>
                    <a:pt x="0" y="406646"/>
                  </a:lnTo>
                  <a:cubicBezTo>
                    <a:pt x="0" y="182062"/>
                    <a:pt x="182062" y="0"/>
                    <a:pt x="406646" y="0"/>
                  </a:cubicBezTo>
                  <a:lnTo>
                    <a:pt x="1462777" y="0"/>
                  </a:lnTo>
                  <a:lnTo>
                    <a:pt x="1462777" y="222842"/>
                  </a:lnTo>
                  <a:lnTo>
                    <a:pt x="455196" y="222842"/>
                  </a:lnTo>
                  <a:cubicBezTo>
                    <a:pt x="326802" y="222842"/>
                    <a:pt x="222718" y="326926"/>
                    <a:pt x="222718" y="455320"/>
                  </a:cubicBezTo>
                  <a:lnTo>
                    <a:pt x="222718" y="84563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6" name="Isosceles Triangle 75">
              <a:extLst>
                <a:ext uri="{FF2B5EF4-FFF2-40B4-BE49-F238E27FC236}">
                  <a16:creationId xmlns:a16="http://schemas.microsoft.com/office/drawing/2014/main" id="{7C0675DF-5B84-465E-A4FB-341424E114A8}"/>
                </a:ext>
              </a:extLst>
            </p:cNvPr>
            <p:cNvSpPr/>
            <p:nvPr/>
          </p:nvSpPr>
          <p:spPr>
            <a:xfrm rot="16200000">
              <a:off x="4566185" y="3308031"/>
              <a:ext cx="519134" cy="44752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7" name="Group 87">
            <a:extLst>
              <a:ext uri="{FF2B5EF4-FFF2-40B4-BE49-F238E27FC236}">
                <a16:creationId xmlns:a16="http://schemas.microsoft.com/office/drawing/2014/main" id="{832506A3-DB44-4CFB-B064-195EE8324FAC}"/>
              </a:ext>
            </a:extLst>
          </p:cNvPr>
          <p:cNvGrpSpPr/>
          <p:nvPr/>
        </p:nvGrpSpPr>
        <p:grpSpPr>
          <a:xfrm>
            <a:off x="840459" y="4903924"/>
            <a:ext cx="3493848" cy="1248833"/>
            <a:chOff x="270025" y="1681668"/>
            <a:chExt cx="3180864" cy="1261323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D24AA26-6DC2-4CB8-B267-DA51E6D2D3BE}"/>
                </a:ext>
              </a:extLst>
            </p:cNvPr>
            <p:cNvSpPr txBox="1"/>
            <p:nvPr/>
          </p:nvSpPr>
          <p:spPr>
            <a:xfrm>
              <a:off x="270025" y="2010426"/>
              <a:ext cx="3180863" cy="932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altLang="ko-KR" b="1" dirty="0">
                  <a:latin typeface="TH SarabunPSK" pitchFamily="34" charset="-34"/>
                  <a:cs typeface="TH SarabunPSK" pitchFamily="34" charset="-34"/>
                </a:rPr>
                <a:t>เลือกสินค้า ของใช้ที่คุณภาพ และความเหมาะสมของคุณภาพและราคา โดยใช้จุดประสงค์ที่เราต้องการซื้อเป็นหลัก</a:t>
              </a:r>
              <a:endParaRPr lang="ko-KR" altLang="en-US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CAA1452-2F0A-4D1B-B58B-753476D2DD03}"/>
                </a:ext>
              </a:extLst>
            </p:cNvPr>
            <p:cNvSpPr txBox="1"/>
            <p:nvPr/>
          </p:nvSpPr>
          <p:spPr>
            <a:xfrm>
              <a:off x="270025" y="1681668"/>
              <a:ext cx="3180864" cy="4041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altLang="ko-KR" sz="2000" b="1" dirty="0">
                  <a:solidFill>
                    <a:schemeClr val="accent5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7. ไม่ยึดติดแบ</a:t>
              </a:r>
              <a:r>
                <a:rPr lang="th-TH" altLang="ko-KR" sz="2000" b="1" dirty="0" err="1">
                  <a:solidFill>
                    <a:schemeClr val="accent5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รนด์เนม</a:t>
              </a:r>
              <a:endParaRPr lang="ko-KR" altLang="en-US" sz="2000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30" name="그룹 50">
            <a:extLst>
              <a:ext uri="{FF2B5EF4-FFF2-40B4-BE49-F238E27FC236}">
                <a16:creationId xmlns:a16="http://schemas.microsoft.com/office/drawing/2014/main" id="{6D7D0574-4775-4A91-98CF-DC0CF6C22329}"/>
              </a:ext>
            </a:extLst>
          </p:cNvPr>
          <p:cNvGrpSpPr/>
          <p:nvPr/>
        </p:nvGrpSpPr>
        <p:grpSpPr>
          <a:xfrm>
            <a:off x="4960152" y="3036704"/>
            <a:ext cx="1249054" cy="1606738"/>
            <a:chOff x="4930968" y="3088958"/>
            <a:chExt cx="1249054" cy="1606738"/>
          </a:xfrm>
        </p:grpSpPr>
        <p:sp>
          <p:nvSpPr>
            <p:cNvPr id="31" name="Rounded Rectangle 15">
              <a:extLst>
                <a:ext uri="{FF2B5EF4-FFF2-40B4-BE49-F238E27FC236}">
                  <a16:creationId xmlns:a16="http://schemas.microsoft.com/office/drawing/2014/main" id="{9F9606F0-5830-458F-97AC-DC67B494D8E2}"/>
                </a:ext>
              </a:extLst>
            </p:cNvPr>
            <p:cNvSpPr/>
            <p:nvPr/>
          </p:nvSpPr>
          <p:spPr>
            <a:xfrm rot="5400000">
              <a:off x="5025814" y="3541488"/>
              <a:ext cx="1462777" cy="845639"/>
            </a:xfrm>
            <a:custGeom>
              <a:avLst/>
              <a:gdLst/>
              <a:ahLst/>
              <a:cxnLst/>
              <a:rect l="l" t="t" r="r" b="b"/>
              <a:pathLst>
                <a:path w="1462777" h="845639">
                  <a:moveTo>
                    <a:pt x="0" y="845639"/>
                  </a:moveTo>
                  <a:lnTo>
                    <a:pt x="0" y="406646"/>
                  </a:lnTo>
                  <a:cubicBezTo>
                    <a:pt x="0" y="182062"/>
                    <a:pt x="182062" y="0"/>
                    <a:pt x="406646" y="0"/>
                  </a:cubicBezTo>
                  <a:lnTo>
                    <a:pt x="1462777" y="0"/>
                  </a:lnTo>
                  <a:lnTo>
                    <a:pt x="1462777" y="222842"/>
                  </a:lnTo>
                  <a:lnTo>
                    <a:pt x="455196" y="222842"/>
                  </a:lnTo>
                  <a:cubicBezTo>
                    <a:pt x="326802" y="222842"/>
                    <a:pt x="222718" y="326926"/>
                    <a:pt x="222718" y="455320"/>
                  </a:cubicBezTo>
                  <a:lnTo>
                    <a:pt x="222718" y="8456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2" name="Isosceles Triangle 75">
              <a:extLst>
                <a:ext uri="{FF2B5EF4-FFF2-40B4-BE49-F238E27FC236}">
                  <a16:creationId xmlns:a16="http://schemas.microsoft.com/office/drawing/2014/main" id="{BDC7182F-DBEF-45E1-8F46-FBE3C377CAF4}"/>
                </a:ext>
              </a:extLst>
            </p:cNvPr>
            <p:cNvSpPr/>
            <p:nvPr/>
          </p:nvSpPr>
          <p:spPr>
            <a:xfrm rot="16200000">
              <a:off x="4895165" y="3124761"/>
              <a:ext cx="519134" cy="447528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3" name="그룹 43">
            <a:extLst>
              <a:ext uri="{FF2B5EF4-FFF2-40B4-BE49-F238E27FC236}">
                <a16:creationId xmlns:a16="http://schemas.microsoft.com/office/drawing/2014/main" id="{B932C411-C15D-4500-9B55-D5BE1FA43081}"/>
              </a:ext>
            </a:extLst>
          </p:cNvPr>
          <p:cNvGrpSpPr/>
          <p:nvPr/>
        </p:nvGrpSpPr>
        <p:grpSpPr>
          <a:xfrm flipH="1">
            <a:off x="5984591" y="3744921"/>
            <a:ext cx="1249054" cy="1606738"/>
            <a:chOff x="4601988" y="3272228"/>
            <a:chExt cx="1249054" cy="1606738"/>
          </a:xfrm>
          <a:solidFill>
            <a:schemeClr val="accent4"/>
          </a:solidFill>
        </p:grpSpPr>
        <p:sp>
          <p:nvSpPr>
            <p:cNvPr id="34" name="Rounded Rectangle 15">
              <a:extLst>
                <a:ext uri="{FF2B5EF4-FFF2-40B4-BE49-F238E27FC236}">
                  <a16:creationId xmlns:a16="http://schemas.microsoft.com/office/drawing/2014/main" id="{C1A8894F-5AAD-4C1F-A91E-393938FF89C3}"/>
                </a:ext>
              </a:extLst>
            </p:cNvPr>
            <p:cNvSpPr/>
            <p:nvPr/>
          </p:nvSpPr>
          <p:spPr>
            <a:xfrm rot="5400000">
              <a:off x="4696834" y="3724758"/>
              <a:ext cx="1462777" cy="845639"/>
            </a:xfrm>
            <a:custGeom>
              <a:avLst/>
              <a:gdLst/>
              <a:ahLst/>
              <a:cxnLst/>
              <a:rect l="l" t="t" r="r" b="b"/>
              <a:pathLst>
                <a:path w="1462777" h="845639">
                  <a:moveTo>
                    <a:pt x="0" y="845639"/>
                  </a:moveTo>
                  <a:lnTo>
                    <a:pt x="0" y="406646"/>
                  </a:lnTo>
                  <a:cubicBezTo>
                    <a:pt x="0" y="182062"/>
                    <a:pt x="182062" y="0"/>
                    <a:pt x="406646" y="0"/>
                  </a:cubicBezTo>
                  <a:lnTo>
                    <a:pt x="1462777" y="0"/>
                  </a:lnTo>
                  <a:lnTo>
                    <a:pt x="1462777" y="222842"/>
                  </a:lnTo>
                  <a:lnTo>
                    <a:pt x="455196" y="222842"/>
                  </a:lnTo>
                  <a:cubicBezTo>
                    <a:pt x="326802" y="222842"/>
                    <a:pt x="222718" y="326926"/>
                    <a:pt x="222718" y="455320"/>
                  </a:cubicBezTo>
                  <a:lnTo>
                    <a:pt x="222718" y="84563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5" name="Isosceles Triangle 75">
              <a:extLst>
                <a:ext uri="{FF2B5EF4-FFF2-40B4-BE49-F238E27FC236}">
                  <a16:creationId xmlns:a16="http://schemas.microsoft.com/office/drawing/2014/main" id="{9937E312-3272-4F7F-AC05-D43FDEC01F77}"/>
                </a:ext>
              </a:extLst>
            </p:cNvPr>
            <p:cNvSpPr/>
            <p:nvPr/>
          </p:nvSpPr>
          <p:spPr>
            <a:xfrm rot="16200000">
              <a:off x="4566185" y="3308031"/>
              <a:ext cx="519134" cy="44752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6" name="그룹 49">
            <a:extLst>
              <a:ext uri="{FF2B5EF4-FFF2-40B4-BE49-F238E27FC236}">
                <a16:creationId xmlns:a16="http://schemas.microsoft.com/office/drawing/2014/main" id="{13273716-9D24-456C-870D-4DE8D5F7E774}"/>
              </a:ext>
            </a:extLst>
          </p:cNvPr>
          <p:cNvGrpSpPr/>
          <p:nvPr/>
        </p:nvGrpSpPr>
        <p:grpSpPr>
          <a:xfrm>
            <a:off x="4960152" y="4411711"/>
            <a:ext cx="1241955" cy="974654"/>
            <a:chOff x="4930968" y="4463965"/>
            <a:chExt cx="1241955" cy="974654"/>
          </a:xfrm>
        </p:grpSpPr>
        <p:sp>
          <p:nvSpPr>
            <p:cNvPr id="37" name="Rounded Rectangle 15">
              <a:extLst>
                <a:ext uri="{FF2B5EF4-FFF2-40B4-BE49-F238E27FC236}">
                  <a16:creationId xmlns:a16="http://schemas.microsoft.com/office/drawing/2014/main" id="{95C7B735-1DFF-4A95-A8A0-E4F03169EE20}"/>
                </a:ext>
              </a:extLst>
            </p:cNvPr>
            <p:cNvSpPr/>
            <p:nvPr/>
          </p:nvSpPr>
          <p:spPr>
            <a:xfrm rot="5400000">
              <a:off x="5264269" y="4529966"/>
              <a:ext cx="828889" cy="988418"/>
            </a:xfrm>
            <a:custGeom>
              <a:avLst/>
              <a:gdLst/>
              <a:ahLst/>
              <a:cxnLst/>
              <a:rect l="l" t="t" r="r" b="b"/>
              <a:pathLst>
                <a:path w="694060" h="935571">
                  <a:moveTo>
                    <a:pt x="0" y="406646"/>
                  </a:moveTo>
                  <a:lnTo>
                    <a:pt x="0" y="935571"/>
                  </a:lnTo>
                  <a:lnTo>
                    <a:pt x="211832" y="935571"/>
                  </a:lnTo>
                  <a:lnTo>
                    <a:pt x="211832" y="444434"/>
                  </a:lnTo>
                  <a:cubicBezTo>
                    <a:pt x="211832" y="316040"/>
                    <a:pt x="315916" y="211956"/>
                    <a:pt x="444310" y="211956"/>
                  </a:cubicBezTo>
                  <a:lnTo>
                    <a:pt x="694060" y="211956"/>
                  </a:lnTo>
                  <a:lnTo>
                    <a:pt x="694060" y="0"/>
                  </a:lnTo>
                  <a:lnTo>
                    <a:pt x="406646" y="0"/>
                  </a:lnTo>
                  <a:cubicBezTo>
                    <a:pt x="182062" y="0"/>
                    <a:pt x="0" y="182062"/>
                    <a:pt x="0" y="40664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Isosceles Triangle 74">
              <a:extLst>
                <a:ext uri="{FF2B5EF4-FFF2-40B4-BE49-F238E27FC236}">
                  <a16:creationId xmlns:a16="http://schemas.microsoft.com/office/drawing/2014/main" id="{E9827705-AE8E-49B1-96C9-CA92E3888447}"/>
                </a:ext>
              </a:extLst>
            </p:cNvPr>
            <p:cNvSpPr/>
            <p:nvPr/>
          </p:nvSpPr>
          <p:spPr>
            <a:xfrm rot="16200000" flipH="1">
              <a:off x="4895165" y="4499768"/>
              <a:ext cx="519134" cy="447528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0" name="Round Same Side Corner Rectangle 11">
            <a:extLst>
              <a:ext uri="{FF2B5EF4-FFF2-40B4-BE49-F238E27FC236}">
                <a16:creationId xmlns:a16="http://schemas.microsoft.com/office/drawing/2014/main" id="{919A45A3-DE25-4C91-A692-E8448767BAF3}"/>
              </a:ext>
            </a:extLst>
          </p:cNvPr>
          <p:cNvSpPr>
            <a:spLocks noChangeAspect="1"/>
          </p:cNvSpPr>
          <p:nvPr/>
        </p:nvSpPr>
        <p:spPr>
          <a:xfrm rot="9900000">
            <a:off x="7366028" y="2424739"/>
            <a:ext cx="459464" cy="3902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4324928" y="1684615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46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4389543" y="2995104"/>
            <a:ext cx="501857" cy="554554"/>
            <a:chOff x="4835382" y="73243"/>
            <a:chExt cx="2920830" cy="3227535"/>
          </a:xfrm>
          <a:solidFill>
            <a:schemeClr val="accent1"/>
          </a:solidFill>
        </p:grpSpPr>
        <p:sp>
          <p:nvSpPr>
            <p:cNvPr id="47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8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49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4332029" y="4471192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50" name="그룹 7">
            <a:extLst>
              <a:ext uri="{FF2B5EF4-FFF2-40B4-BE49-F238E27FC236}">
                <a16:creationId xmlns:a16="http://schemas.microsoft.com/office/drawing/2014/main" id="{C6BF7C1D-F8D0-4AC5-A101-D59AD15830DB}"/>
              </a:ext>
            </a:extLst>
          </p:cNvPr>
          <p:cNvGrpSpPr/>
          <p:nvPr/>
        </p:nvGrpSpPr>
        <p:grpSpPr>
          <a:xfrm>
            <a:off x="7313085" y="3641280"/>
            <a:ext cx="555079" cy="622775"/>
            <a:chOff x="6282410" y="2774470"/>
            <a:chExt cx="1403850" cy="1577193"/>
          </a:xfrm>
        </p:grpSpPr>
        <p:sp>
          <p:nvSpPr>
            <p:cNvPr id="51" name="자유형: 도형 91">
              <a:extLst>
                <a:ext uri="{FF2B5EF4-FFF2-40B4-BE49-F238E27FC236}">
                  <a16:creationId xmlns:a16="http://schemas.microsoft.com/office/drawing/2014/main" id="{F540ED58-5B00-429F-840D-1BFA99C6F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9075" y="3211736"/>
              <a:ext cx="806320" cy="1139927"/>
            </a:xfrm>
            <a:custGeom>
              <a:avLst/>
              <a:gdLst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250633 w 1362600"/>
                <a:gd name="connsiteY3" fmla="*/ 0 h 2396328"/>
                <a:gd name="connsiteX4" fmla="*/ 246998 w 1362600"/>
                <a:gd name="connsiteY4" fmla="*/ 10764 h 2396328"/>
                <a:gd name="connsiteX5" fmla="*/ 245288 w 1362600"/>
                <a:gd name="connsiteY5" fmla="*/ 17940 h 2396328"/>
                <a:gd name="connsiteX6" fmla="*/ 243363 w 1362600"/>
                <a:gd name="connsiteY6" fmla="*/ 22649 h 2396328"/>
                <a:gd name="connsiteX7" fmla="*/ 243363 w 1362600"/>
                <a:gd name="connsiteY7" fmla="*/ 25340 h 2396328"/>
                <a:gd name="connsiteX8" fmla="*/ 245288 w 1362600"/>
                <a:gd name="connsiteY8" fmla="*/ 26686 h 2396328"/>
                <a:gd name="connsiteX9" fmla="*/ 245288 w 1362600"/>
                <a:gd name="connsiteY9" fmla="*/ 28031 h 2396328"/>
                <a:gd name="connsiteX10" fmla="*/ 246998 w 1362600"/>
                <a:gd name="connsiteY10" fmla="*/ 28031 h 2396328"/>
                <a:gd name="connsiteX11" fmla="*/ 246998 w 1362600"/>
                <a:gd name="connsiteY11" fmla="*/ 30050 h 2396328"/>
                <a:gd name="connsiteX12" fmla="*/ 245288 w 1362600"/>
                <a:gd name="connsiteY12" fmla="*/ 34086 h 2396328"/>
                <a:gd name="connsiteX13" fmla="*/ 243363 w 1362600"/>
                <a:gd name="connsiteY13" fmla="*/ 40141 h 2396328"/>
                <a:gd name="connsiteX14" fmla="*/ 240797 w 1362600"/>
                <a:gd name="connsiteY14" fmla="*/ 49559 h 2396328"/>
                <a:gd name="connsiteX15" fmla="*/ 235452 w 1362600"/>
                <a:gd name="connsiteY15" fmla="*/ 62790 h 2396328"/>
                <a:gd name="connsiteX16" fmla="*/ 227326 w 1362600"/>
                <a:gd name="connsiteY16" fmla="*/ 81627 h 2396328"/>
                <a:gd name="connsiteX17" fmla="*/ 219415 w 1362600"/>
                <a:gd name="connsiteY17" fmla="*/ 104276 h 2396328"/>
                <a:gd name="connsiteX18" fmla="*/ 206799 w 1362600"/>
                <a:gd name="connsiteY18" fmla="*/ 133653 h 2396328"/>
                <a:gd name="connsiteX19" fmla="*/ 191831 w 1362600"/>
                <a:gd name="connsiteY19" fmla="*/ 169084 h 2396328"/>
                <a:gd name="connsiteX20" fmla="*/ 173870 w 1362600"/>
                <a:gd name="connsiteY20" fmla="*/ 224474 h 2396328"/>
                <a:gd name="connsiteX21" fmla="*/ 161468 w 1362600"/>
                <a:gd name="connsiteY21" fmla="*/ 283900 h 2396328"/>
                <a:gd name="connsiteX22" fmla="*/ 151632 w 1362600"/>
                <a:gd name="connsiteY22" fmla="*/ 344896 h 2396328"/>
                <a:gd name="connsiteX23" fmla="*/ 138375 w 1362600"/>
                <a:gd name="connsiteY23" fmla="*/ 409704 h 2396328"/>
                <a:gd name="connsiteX24" fmla="*/ 136451 w 1362600"/>
                <a:gd name="connsiteY24" fmla="*/ 423607 h 2396328"/>
                <a:gd name="connsiteX25" fmla="*/ 133885 w 1362600"/>
                <a:gd name="connsiteY25" fmla="*/ 444462 h 2396328"/>
                <a:gd name="connsiteX26" fmla="*/ 131960 w 1362600"/>
                <a:gd name="connsiteY26" fmla="*/ 466439 h 2396328"/>
                <a:gd name="connsiteX27" fmla="*/ 130250 w 1362600"/>
                <a:gd name="connsiteY27" fmla="*/ 490433 h 2396328"/>
                <a:gd name="connsiteX28" fmla="*/ 130250 w 1362600"/>
                <a:gd name="connsiteY28" fmla="*/ 515101 h 2396328"/>
                <a:gd name="connsiteX29" fmla="*/ 133885 w 1362600"/>
                <a:gd name="connsiteY29" fmla="*/ 537301 h 2396328"/>
                <a:gd name="connsiteX30" fmla="*/ 138375 w 1362600"/>
                <a:gd name="connsiteY30" fmla="*/ 556587 h 2396328"/>
                <a:gd name="connsiteX31" fmla="*/ 146286 w 1362600"/>
                <a:gd name="connsiteY31" fmla="*/ 570042 h 2396328"/>
                <a:gd name="connsiteX32" fmla="*/ 189052 w 1362600"/>
                <a:gd name="connsiteY32" fmla="*/ 567351 h 2396328"/>
                <a:gd name="connsiteX33" fmla="*/ 230961 w 1362600"/>
                <a:gd name="connsiteY33" fmla="*/ 556587 h 2396328"/>
                <a:gd name="connsiteX34" fmla="*/ 270947 w 1362600"/>
                <a:gd name="connsiteY34" fmla="*/ 539320 h 2396328"/>
                <a:gd name="connsiteX35" fmla="*/ 312001 w 1362600"/>
                <a:gd name="connsiteY35" fmla="*/ 515101 h 2396328"/>
                <a:gd name="connsiteX36" fmla="*/ 349420 w 1362600"/>
                <a:gd name="connsiteY36" fmla="*/ 487070 h 2396328"/>
                <a:gd name="connsiteX37" fmla="*/ 385985 w 1362600"/>
                <a:gd name="connsiteY37" fmla="*/ 452984 h 2396328"/>
                <a:gd name="connsiteX38" fmla="*/ 420624 w 1362600"/>
                <a:gd name="connsiteY38" fmla="*/ 416880 h 2396328"/>
                <a:gd name="connsiteX39" fmla="*/ 452698 w 1362600"/>
                <a:gd name="connsiteY39" fmla="*/ 378981 h 2396328"/>
                <a:gd name="connsiteX40" fmla="*/ 483917 w 1362600"/>
                <a:gd name="connsiteY40" fmla="*/ 338841 h 2396328"/>
                <a:gd name="connsiteX41" fmla="*/ 510645 w 1362600"/>
                <a:gd name="connsiteY41" fmla="*/ 297355 h 2396328"/>
                <a:gd name="connsiteX42" fmla="*/ 535662 w 1362600"/>
                <a:gd name="connsiteY42" fmla="*/ 257214 h 2396328"/>
                <a:gd name="connsiteX43" fmla="*/ 556190 w 1362600"/>
                <a:gd name="connsiteY43" fmla="*/ 218419 h 2396328"/>
                <a:gd name="connsiteX44" fmla="*/ 566026 w 1362600"/>
                <a:gd name="connsiteY44" fmla="*/ 218419 h 2396328"/>
                <a:gd name="connsiteX45" fmla="*/ 566026 w 1362600"/>
                <a:gd name="connsiteY45" fmla="*/ 222455 h 2396328"/>
                <a:gd name="connsiteX46" fmla="*/ 549989 w 1362600"/>
                <a:gd name="connsiteY46" fmla="*/ 261251 h 2396328"/>
                <a:gd name="connsiteX47" fmla="*/ 532027 w 1362600"/>
                <a:gd name="connsiteY47" fmla="*/ 301391 h 2396328"/>
                <a:gd name="connsiteX48" fmla="*/ 512569 w 1362600"/>
                <a:gd name="connsiteY48" fmla="*/ 340186 h 2396328"/>
                <a:gd name="connsiteX49" fmla="*/ 492897 w 1362600"/>
                <a:gd name="connsiteY49" fmla="*/ 377636 h 2396328"/>
                <a:gd name="connsiteX50" fmla="*/ 472370 w 1362600"/>
                <a:gd name="connsiteY50" fmla="*/ 414189 h 2396328"/>
                <a:gd name="connsiteX51" fmla="*/ 449277 w 1362600"/>
                <a:gd name="connsiteY51" fmla="*/ 448274 h 2396328"/>
                <a:gd name="connsiteX52" fmla="*/ 425115 w 1362600"/>
                <a:gd name="connsiteY52" fmla="*/ 481015 h 2396328"/>
                <a:gd name="connsiteX53" fmla="*/ 395821 w 1362600"/>
                <a:gd name="connsiteY53" fmla="*/ 511064 h 2396328"/>
                <a:gd name="connsiteX54" fmla="*/ 365458 w 1362600"/>
                <a:gd name="connsiteY54" fmla="*/ 540665 h 2396328"/>
                <a:gd name="connsiteX55" fmla="*/ 329749 w 1362600"/>
                <a:gd name="connsiteY55" fmla="*/ 564660 h 2396328"/>
                <a:gd name="connsiteX56" fmla="*/ 288908 w 1362600"/>
                <a:gd name="connsiteY56" fmla="*/ 586636 h 2396328"/>
                <a:gd name="connsiteX57" fmla="*/ 243363 w 1362600"/>
                <a:gd name="connsiteY57" fmla="*/ 606146 h 2396328"/>
                <a:gd name="connsiteX58" fmla="*/ 195252 w 1362600"/>
                <a:gd name="connsiteY58" fmla="*/ 620722 h 2396328"/>
                <a:gd name="connsiteX59" fmla="*/ 138375 w 1362600"/>
                <a:gd name="connsiteY59" fmla="*/ 630813 h 2396328"/>
                <a:gd name="connsiteX60" fmla="*/ 140086 w 1362600"/>
                <a:gd name="connsiteY60" fmla="*/ 701003 h 2396328"/>
                <a:gd name="connsiteX61" fmla="*/ 147997 w 1362600"/>
                <a:gd name="connsiteY61" fmla="*/ 767830 h 2396328"/>
                <a:gd name="connsiteX62" fmla="*/ 161468 w 1362600"/>
                <a:gd name="connsiteY62" fmla="*/ 831292 h 2396328"/>
                <a:gd name="connsiteX63" fmla="*/ 179216 w 1362600"/>
                <a:gd name="connsiteY63" fmla="*/ 891391 h 2396328"/>
                <a:gd name="connsiteX64" fmla="*/ 201453 w 1362600"/>
                <a:gd name="connsiteY64" fmla="*/ 948799 h 2396328"/>
                <a:gd name="connsiteX65" fmla="*/ 225616 w 1362600"/>
                <a:gd name="connsiteY65" fmla="*/ 1003740 h 2396328"/>
                <a:gd name="connsiteX66" fmla="*/ 253199 w 1362600"/>
                <a:gd name="connsiteY66" fmla="*/ 1055766 h 2396328"/>
                <a:gd name="connsiteX67" fmla="*/ 280783 w 1362600"/>
                <a:gd name="connsiteY67" fmla="*/ 1106446 h 2396328"/>
                <a:gd name="connsiteX68" fmla="*/ 288908 w 1362600"/>
                <a:gd name="connsiteY68" fmla="*/ 1118556 h 2396328"/>
                <a:gd name="connsiteX69" fmla="*/ 295964 w 1362600"/>
                <a:gd name="connsiteY69" fmla="*/ 1133356 h 2396328"/>
                <a:gd name="connsiteX70" fmla="*/ 305800 w 1362600"/>
                <a:gd name="connsiteY70" fmla="*/ 1149278 h 2396328"/>
                <a:gd name="connsiteX71" fmla="*/ 314781 w 1362600"/>
                <a:gd name="connsiteY71" fmla="*/ 1166097 h 2396328"/>
                <a:gd name="connsiteX72" fmla="*/ 326327 w 1362600"/>
                <a:gd name="connsiteY72" fmla="*/ 1182018 h 2396328"/>
                <a:gd name="connsiteX73" fmla="*/ 339585 w 1362600"/>
                <a:gd name="connsiteY73" fmla="*/ 1195473 h 2396328"/>
                <a:gd name="connsiteX74" fmla="*/ 355622 w 1362600"/>
                <a:gd name="connsiteY74" fmla="*/ 1207358 h 2396328"/>
                <a:gd name="connsiteX75" fmla="*/ 373583 w 1362600"/>
                <a:gd name="connsiteY75" fmla="*/ 1216104 h 2396328"/>
                <a:gd name="connsiteX76" fmla="*/ 394965 w 1362600"/>
                <a:gd name="connsiteY76" fmla="*/ 1219468 h 2396328"/>
                <a:gd name="connsiteX77" fmla="*/ 417203 w 1362600"/>
                <a:gd name="connsiteY77" fmla="*/ 1218795 h 2396328"/>
                <a:gd name="connsiteX78" fmla="*/ 457188 w 1362600"/>
                <a:gd name="connsiteY78" fmla="*/ 1208704 h 2396328"/>
                <a:gd name="connsiteX79" fmla="*/ 492897 w 1362600"/>
                <a:gd name="connsiteY79" fmla="*/ 1192109 h 2396328"/>
                <a:gd name="connsiteX80" fmla="*/ 527537 w 1362600"/>
                <a:gd name="connsiteY80" fmla="*/ 1171254 h 2396328"/>
                <a:gd name="connsiteX81" fmla="*/ 556190 w 1362600"/>
                <a:gd name="connsiteY81" fmla="*/ 1146587 h 2396328"/>
                <a:gd name="connsiteX82" fmla="*/ 583773 w 1362600"/>
                <a:gd name="connsiteY82" fmla="*/ 1119901 h 2396328"/>
                <a:gd name="connsiteX83" fmla="*/ 609646 w 1362600"/>
                <a:gd name="connsiteY83" fmla="*/ 1091870 h 2396328"/>
                <a:gd name="connsiteX84" fmla="*/ 632739 w 1362600"/>
                <a:gd name="connsiteY84" fmla="*/ 1065184 h 2396328"/>
                <a:gd name="connsiteX85" fmla="*/ 652411 w 1362600"/>
                <a:gd name="connsiteY85" fmla="*/ 1039620 h 2396328"/>
                <a:gd name="connsiteX86" fmla="*/ 696031 w 1362600"/>
                <a:gd name="connsiteY86" fmla="*/ 981539 h 2396328"/>
                <a:gd name="connsiteX87" fmla="*/ 737941 w 1362600"/>
                <a:gd name="connsiteY87" fmla="*/ 916059 h 2396328"/>
                <a:gd name="connsiteX88" fmla="*/ 779851 w 1362600"/>
                <a:gd name="connsiteY88" fmla="*/ 844523 h 2396328"/>
                <a:gd name="connsiteX89" fmla="*/ 818981 w 1362600"/>
                <a:gd name="connsiteY89" fmla="*/ 766484 h 2396328"/>
                <a:gd name="connsiteX90" fmla="*/ 854690 w 1362600"/>
                <a:gd name="connsiteY90" fmla="*/ 684185 h 2396328"/>
                <a:gd name="connsiteX91" fmla="*/ 886764 w 1362600"/>
                <a:gd name="connsiteY91" fmla="*/ 596728 h 2396328"/>
                <a:gd name="connsiteX92" fmla="*/ 916058 w 1362600"/>
                <a:gd name="connsiteY92" fmla="*/ 505234 h 2396328"/>
                <a:gd name="connsiteX93" fmla="*/ 937440 w 1362600"/>
                <a:gd name="connsiteY93" fmla="*/ 410376 h 2396328"/>
                <a:gd name="connsiteX94" fmla="*/ 953477 w 1362600"/>
                <a:gd name="connsiteY94" fmla="*/ 313276 h 2396328"/>
                <a:gd name="connsiteX95" fmla="*/ 963313 w 1362600"/>
                <a:gd name="connsiteY95" fmla="*/ 213934 h 2396328"/>
                <a:gd name="connsiteX96" fmla="*/ 971224 w 1362600"/>
                <a:gd name="connsiteY96" fmla="*/ 218419 h 2396328"/>
                <a:gd name="connsiteX97" fmla="*/ 977639 w 1362600"/>
                <a:gd name="connsiteY97" fmla="*/ 229856 h 2396328"/>
                <a:gd name="connsiteX98" fmla="*/ 982985 w 1362600"/>
                <a:gd name="connsiteY98" fmla="*/ 246674 h 2396328"/>
                <a:gd name="connsiteX99" fmla="*/ 985551 w 1362600"/>
                <a:gd name="connsiteY99" fmla="*/ 268651 h 2396328"/>
                <a:gd name="connsiteX100" fmla="*/ 987261 w 1362600"/>
                <a:gd name="connsiteY100" fmla="*/ 293991 h 2396328"/>
                <a:gd name="connsiteX101" fmla="*/ 987261 w 1362600"/>
                <a:gd name="connsiteY101" fmla="*/ 323368 h 2396328"/>
                <a:gd name="connsiteX102" fmla="*/ 987261 w 1362600"/>
                <a:gd name="connsiteY102" fmla="*/ 354763 h 2396328"/>
                <a:gd name="connsiteX103" fmla="*/ 985551 w 1362600"/>
                <a:gd name="connsiteY103" fmla="*/ 388848 h 2396328"/>
                <a:gd name="connsiteX104" fmla="*/ 982985 w 1362600"/>
                <a:gd name="connsiteY104" fmla="*/ 423607 h 2396328"/>
                <a:gd name="connsiteX105" fmla="*/ 979350 w 1362600"/>
                <a:gd name="connsiteY105" fmla="*/ 459038 h 2396328"/>
                <a:gd name="connsiteX106" fmla="*/ 974004 w 1362600"/>
                <a:gd name="connsiteY106" fmla="*/ 494470 h 2396328"/>
                <a:gd name="connsiteX107" fmla="*/ 971224 w 1362600"/>
                <a:gd name="connsiteY107" fmla="*/ 528556 h 2396328"/>
                <a:gd name="connsiteX108" fmla="*/ 965879 w 1362600"/>
                <a:gd name="connsiteY108" fmla="*/ 559951 h 2396328"/>
                <a:gd name="connsiteX109" fmla="*/ 961602 w 1362600"/>
                <a:gd name="connsiteY109" fmla="*/ 589327 h 2396328"/>
                <a:gd name="connsiteX110" fmla="*/ 956257 w 1362600"/>
                <a:gd name="connsiteY110" fmla="*/ 614667 h 2396328"/>
                <a:gd name="connsiteX111" fmla="*/ 951766 w 1362600"/>
                <a:gd name="connsiteY111" fmla="*/ 635523 h 2396328"/>
                <a:gd name="connsiteX112" fmla="*/ 948131 w 1362600"/>
                <a:gd name="connsiteY112" fmla="*/ 652117 h 2396328"/>
                <a:gd name="connsiteX113" fmla="*/ 883984 w 1362600"/>
                <a:gd name="connsiteY113" fmla="*/ 841832 h 2396328"/>
                <a:gd name="connsiteX114" fmla="*/ 935730 w 1362600"/>
                <a:gd name="connsiteY114" fmla="*/ 838020 h 2396328"/>
                <a:gd name="connsiteX115" fmla="*/ 983840 w 1362600"/>
                <a:gd name="connsiteY115" fmla="*/ 828601 h 2396328"/>
                <a:gd name="connsiteX116" fmla="*/ 1029171 w 1362600"/>
                <a:gd name="connsiteY116" fmla="*/ 815146 h 2396328"/>
                <a:gd name="connsiteX117" fmla="*/ 1072792 w 1362600"/>
                <a:gd name="connsiteY117" fmla="*/ 797879 h 2396328"/>
                <a:gd name="connsiteX118" fmla="*/ 1112135 w 1362600"/>
                <a:gd name="connsiteY118" fmla="*/ 778369 h 2396328"/>
                <a:gd name="connsiteX119" fmla="*/ 1147630 w 1362600"/>
                <a:gd name="connsiteY119" fmla="*/ 757066 h 2396328"/>
                <a:gd name="connsiteX120" fmla="*/ 1181629 w 1362600"/>
                <a:gd name="connsiteY120" fmla="*/ 735089 h 2396328"/>
                <a:gd name="connsiteX121" fmla="*/ 1212847 w 1362600"/>
                <a:gd name="connsiteY121" fmla="*/ 714234 h 2396328"/>
                <a:gd name="connsiteX122" fmla="*/ 1215413 w 1362600"/>
                <a:gd name="connsiteY122" fmla="*/ 724325 h 2396328"/>
                <a:gd name="connsiteX123" fmla="*/ 1186974 w 1362600"/>
                <a:gd name="connsiteY123" fmla="*/ 757066 h 2396328"/>
                <a:gd name="connsiteX124" fmla="*/ 1152121 w 1362600"/>
                <a:gd name="connsiteY124" fmla="*/ 788461 h 2396328"/>
                <a:gd name="connsiteX125" fmla="*/ 1110211 w 1362600"/>
                <a:gd name="connsiteY125" fmla="*/ 816492 h 2396328"/>
                <a:gd name="connsiteX126" fmla="*/ 1063169 w 1362600"/>
                <a:gd name="connsiteY126" fmla="*/ 841832 h 2396328"/>
                <a:gd name="connsiteX127" fmla="*/ 1013134 w 1362600"/>
                <a:gd name="connsiteY127" fmla="*/ 864705 h 2396328"/>
                <a:gd name="connsiteX128" fmla="*/ 959678 w 1362600"/>
                <a:gd name="connsiteY128" fmla="*/ 884664 h 2396328"/>
                <a:gd name="connsiteX129" fmla="*/ 904511 w 1362600"/>
                <a:gd name="connsiteY129" fmla="*/ 900137 h 2396328"/>
                <a:gd name="connsiteX130" fmla="*/ 848275 w 1362600"/>
                <a:gd name="connsiteY130" fmla="*/ 911349 h 2396328"/>
                <a:gd name="connsiteX131" fmla="*/ 836728 w 1362600"/>
                <a:gd name="connsiteY131" fmla="*/ 938259 h 2396328"/>
                <a:gd name="connsiteX132" fmla="*/ 820692 w 1362600"/>
                <a:gd name="connsiteY132" fmla="*/ 969654 h 2396328"/>
                <a:gd name="connsiteX133" fmla="*/ 802944 w 1362600"/>
                <a:gd name="connsiteY133" fmla="*/ 1002395 h 2396328"/>
                <a:gd name="connsiteX134" fmla="*/ 779851 w 1362600"/>
                <a:gd name="connsiteY134" fmla="*/ 1037826 h 2396328"/>
                <a:gd name="connsiteX135" fmla="*/ 755689 w 1362600"/>
                <a:gd name="connsiteY135" fmla="*/ 1075051 h 2396328"/>
                <a:gd name="connsiteX136" fmla="*/ 729816 w 1362600"/>
                <a:gd name="connsiteY136" fmla="*/ 1111828 h 2396328"/>
                <a:gd name="connsiteX137" fmla="*/ 702232 w 1362600"/>
                <a:gd name="connsiteY137" fmla="*/ 1146587 h 2396328"/>
                <a:gd name="connsiteX138" fmla="*/ 674649 w 1362600"/>
                <a:gd name="connsiteY138" fmla="*/ 1180673 h 2396328"/>
                <a:gd name="connsiteX139" fmla="*/ 648776 w 1362600"/>
                <a:gd name="connsiteY139" fmla="*/ 1212068 h 2396328"/>
                <a:gd name="connsiteX140" fmla="*/ 621192 w 1362600"/>
                <a:gd name="connsiteY140" fmla="*/ 1240099 h 2396328"/>
                <a:gd name="connsiteX141" fmla="*/ 597030 w 1362600"/>
                <a:gd name="connsiteY141" fmla="*/ 1264990 h 2396328"/>
                <a:gd name="connsiteX142" fmla="*/ 573937 w 1362600"/>
                <a:gd name="connsiteY142" fmla="*/ 1282930 h 2396328"/>
                <a:gd name="connsiteX143" fmla="*/ 577572 w 1362600"/>
                <a:gd name="connsiteY143" fmla="*/ 1296385 h 2396328"/>
                <a:gd name="connsiteX144" fmla="*/ 583773 w 1362600"/>
                <a:gd name="connsiteY144" fmla="*/ 1299076 h 2396328"/>
                <a:gd name="connsiteX145" fmla="*/ 622903 w 1362600"/>
                <a:gd name="connsiteY145" fmla="*/ 1290331 h 2396328"/>
                <a:gd name="connsiteX146" fmla="*/ 662247 w 1362600"/>
                <a:gd name="connsiteY146" fmla="*/ 1286294 h 2396328"/>
                <a:gd name="connsiteX147" fmla="*/ 693158 w 1362600"/>
                <a:gd name="connsiteY147" fmla="*/ 1286294 h 2396328"/>
                <a:gd name="connsiteX148" fmla="*/ 732224 w 1362600"/>
                <a:gd name="connsiteY148" fmla="*/ 1400104 h 2396328"/>
                <a:gd name="connsiteX149" fmla="*/ 700522 w 1362600"/>
                <a:gd name="connsiteY149" fmla="*/ 1404474 h 2396328"/>
                <a:gd name="connsiteX150" fmla="*/ 664813 w 1362600"/>
                <a:gd name="connsiteY150" fmla="*/ 1410528 h 2396328"/>
                <a:gd name="connsiteX151" fmla="*/ 631028 w 1362600"/>
                <a:gd name="connsiteY151" fmla="*/ 1419274 h 2396328"/>
                <a:gd name="connsiteX152" fmla="*/ 603445 w 1362600"/>
                <a:gd name="connsiteY152" fmla="*/ 1427347 h 2396328"/>
                <a:gd name="connsiteX153" fmla="*/ 582062 w 1362600"/>
                <a:gd name="connsiteY153" fmla="*/ 1438559 h 2396328"/>
                <a:gd name="connsiteX154" fmla="*/ 566026 w 1362600"/>
                <a:gd name="connsiteY154" fmla="*/ 1452014 h 2396328"/>
                <a:gd name="connsiteX155" fmla="*/ 540153 w 1362600"/>
                <a:gd name="connsiteY155" fmla="*/ 1490810 h 2396328"/>
                <a:gd name="connsiteX156" fmla="*/ 522191 w 1362600"/>
                <a:gd name="connsiteY156" fmla="*/ 1532968 h 2396328"/>
                <a:gd name="connsiteX157" fmla="*/ 508079 w 1362600"/>
                <a:gd name="connsiteY157" fmla="*/ 1576921 h 2396328"/>
                <a:gd name="connsiteX158" fmla="*/ 499954 w 1362600"/>
                <a:gd name="connsiteY158" fmla="*/ 1621771 h 2396328"/>
                <a:gd name="connsiteX159" fmla="*/ 496532 w 1362600"/>
                <a:gd name="connsiteY159" fmla="*/ 1669088 h 2396328"/>
                <a:gd name="connsiteX160" fmla="*/ 494608 w 1362600"/>
                <a:gd name="connsiteY160" fmla="*/ 1716629 h 2396328"/>
                <a:gd name="connsiteX161" fmla="*/ 496532 w 1362600"/>
                <a:gd name="connsiteY161" fmla="*/ 1764169 h 2396328"/>
                <a:gd name="connsiteX162" fmla="*/ 499954 w 1362600"/>
                <a:gd name="connsiteY162" fmla="*/ 1812832 h 2396328"/>
                <a:gd name="connsiteX163" fmla="*/ 504444 w 1362600"/>
                <a:gd name="connsiteY163" fmla="*/ 1861045 h 2396328"/>
                <a:gd name="connsiteX164" fmla="*/ 509790 w 1362600"/>
                <a:gd name="connsiteY164" fmla="*/ 1908362 h 2396328"/>
                <a:gd name="connsiteX165" fmla="*/ 510645 w 1362600"/>
                <a:gd name="connsiteY165" fmla="*/ 1977879 h 2396328"/>
                <a:gd name="connsiteX166" fmla="*/ 506154 w 1362600"/>
                <a:gd name="connsiteY166" fmla="*/ 2047396 h 2396328"/>
                <a:gd name="connsiteX167" fmla="*/ 498243 w 1362600"/>
                <a:gd name="connsiteY167" fmla="*/ 2114223 h 2396328"/>
                <a:gd name="connsiteX168" fmla="*/ 488407 w 1362600"/>
                <a:gd name="connsiteY168" fmla="*/ 2179703 h 2396328"/>
                <a:gd name="connsiteX169" fmla="*/ 476433 w 1362600"/>
                <a:gd name="connsiteY169" fmla="*/ 2396328 h 2396328"/>
                <a:gd name="connsiteX170" fmla="*/ 117848 w 1362600"/>
                <a:gd name="connsiteY170" fmla="*/ 2396328 h 2396328"/>
                <a:gd name="connsiteX171" fmla="*/ 158902 w 1362600"/>
                <a:gd name="connsiteY171" fmla="*/ 2308198 h 2396328"/>
                <a:gd name="connsiteX172" fmla="*/ 209579 w 1362600"/>
                <a:gd name="connsiteY172" fmla="*/ 2208407 h 2396328"/>
                <a:gd name="connsiteX173" fmla="*/ 227326 w 1362600"/>
                <a:gd name="connsiteY173" fmla="*/ 2172303 h 2396328"/>
                <a:gd name="connsiteX174" fmla="*/ 242508 w 1362600"/>
                <a:gd name="connsiteY174" fmla="*/ 2132162 h 2396328"/>
                <a:gd name="connsiteX175" fmla="*/ 256834 w 1362600"/>
                <a:gd name="connsiteY175" fmla="*/ 2087537 h 2396328"/>
                <a:gd name="connsiteX176" fmla="*/ 270091 w 1362600"/>
                <a:gd name="connsiteY176" fmla="*/ 2039996 h 2396328"/>
                <a:gd name="connsiteX177" fmla="*/ 280783 w 1362600"/>
                <a:gd name="connsiteY177" fmla="*/ 1988643 h 2396328"/>
                <a:gd name="connsiteX178" fmla="*/ 288908 w 1362600"/>
                <a:gd name="connsiteY178" fmla="*/ 1936393 h 2396328"/>
                <a:gd name="connsiteX179" fmla="*/ 296820 w 1362600"/>
                <a:gd name="connsiteY179" fmla="*/ 1881676 h 2396328"/>
                <a:gd name="connsiteX180" fmla="*/ 302165 w 1362600"/>
                <a:gd name="connsiteY180" fmla="*/ 1826286 h 2396328"/>
                <a:gd name="connsiteX181" fmla="*/ 306656 w 1362600"/>
                <a:gd name="connsiteY181" fmla="*/ 1768654 h 2396328"/>
                <a:gd name="connsiteX182" fmla="*/ 306656 w 1362600"/>
                <a:gd name="connsiteY182" fmla="*/ 1711919 h 2396328"/>
                <a:gd name="connsiteX183" fmla="*/ 306656 w 1362600"/>
                <a:gd name="connsiteY183" fmla="*/ 1655857 h 2396328"/>
                <a:gd name="connsiteX184" fmla="*/ 302165 w 1362600"/>
                <a:gd name="connsiteY184" fmla="*/ 1599570 h 2396328"/>
                <a:gd name="connsiteX185" fmla="*/ 295964 w 1362600"/>
                <a:gd name="connsiteY185" fmla="*/ 1545526 h 2396328"/>
                <a:gd name="connsiteX186" fmla="*/ 288053 w 1362600"/>
                <a:gd name="connsiteY186" fmla="*/ 1492828 h 2396328"/>
                <a:gd name="connsiteX187" fmla="*/ 276292 w 1362600"/>
                <a:gd name="connsiteY187" fmla="*/ 1441923 h 2396328"/>
                <a:gd name="connsiteX188" fmla="*/ 260255 w 1362600"/>
                <a:gd name="connsiteY188" fmla="*/ 1394607 h 2396328"/>
                <a:gd name="connsiteX189" fmla="*/ 242508 w 1362600"/>
                <a:gd name="connsiteY189" fmla="*/ 1349757 h 2396328"/>
                <a:gd name="connsiteX190" fmla="*/ 221125 w 1362600"/>
                <a:gd name="connsiteY190" fmla="*/ 1309616 h 2396328"/>
                <a:gd name="connsiteX191" fmla="*/ 197177 w 1362600"/>
                <a:gd name="connsiteY191" fmla="*/ 1274185 h 2396328"/>
                <a:gd name="connsiteX192" fmla="*/ 169380 w 1362600"/>
                <a:gd name="connsiteY192" fmla="*/ 1242790 h 2396328"/>
                <a:gd name="connsiteX193" fmla="*/ 138375 w 1362600"/>
                <a:gd name="connsiteY193" fmla="*/ 1217450 h 2396328"/>
                <a:gd name="connsiteX194" fmla="*/ 102666 w 1362600"/>
                <a:gd name="connsiteY194" fmla="*/ 1198164 h 2396328"/>
                <a:gd name="connsiteX195" fmla="*/ 72303 w 1362600"/>
                <a:gd name="connsiteY195" fmla="*/ 1186727 h 2396328"/>
                <a:gd name="connsiteX196" fmla="*/ 38519 w 1362600"/>
                <a:gd name="connsiteY196" fmla="*/ 1182018 h 2396328"/>
                <a:gd name="connsiteX197" fmla="*/ 3665 w 1362600"/>
                <a:gd name="connsiteY197" fmla="*/ 1182018 h 2396328"/>
                <a:gd name="connsiteX198" fmla="*/ 0 w 1362600"/>
                <a:gd name="connsiteY198" fmla="*/ 1182357 h 2396328"/>
                <a:gd name="connsiteX199" fmla="*/ 0 w 1362600"/>
                <a:gd name="connsiteY199" fmla="*/ 971189 h 2396328"/>
                <a:gd name="connsiteX200" fmla="*/ 120414 w 1362600"/>
                <a:gd name="connsiteY200" fmla="*/ 1033789 h 2396328"/>
                <a:gd name="connsiteX201" fmla="*/ 128539 w 1362600"/>
                <a:gd name="connsiteY201" fmla="*/ 1029080 h 2396328"/>
                <a:gd name="connsiteX202" fmla="*/ 108012 w 1362600"/>
                <a:gd name="connsiteY202" fmla="*/ 971672 h 2396328"/>
                <a:gd name="connsiteX203" fmla="*/ 91975 w 1362600"/>
                <a:gd name="connsiteY203" fmla="*/ 910004 h 2396328"/>
                <a:gd name="connsiteX204" fmla="*/ 78504 w 1362600"/>
                <a:gd name="connsiteY204" fmla="*/ 843178 h 2396328"/>
                <a:gd name="connsiteX205" fmla="*/ 72303 w 1362600"/>
                <a:gd name="connsiteY205" fmla="*/ 775006 h 2396328"/>
                <a:gd name="connsiteX206" fmla="*/ 66957 w 1362600"/>
                <a:gd name="connsiteY206" fmla="*/ 703694 h 2396328"/>
                <a:gd name="connsiteX207" fmla="*/ 66957 w 1362600"/>
                <a:gd name="connsiteY207" fmla="*/ 630813 h 2396328"/>
                <a:gd name="connsiteX208" fmla="*/ 70592 w 1362600"/>
                <a:gd name="connsiteY208" fmla="*/ 557260 h 2396328"/>
                <a:gd name="connsiteX209" fmla="*/ 78504 w 1362600"/>
                <a:gd name="connsiteY209" fmla="*/ 484379 h 2396328"/>
                <a:gd name="connsiteX210" fmla="*/ 90264 w 1362600"/>
                <a:gd name="connsiteY210" fmla="*/ 411722 h 2396328"/>
                <a:gd name="connsiteX211" fmla="*/ 102666 w 1362600"/>
                <a:gd name="connsiteY211" fmla="*/ 341532 h 2396328"/>
                <a:gd name="connsiteX212" fmla="*/ 120414 w 1362600"/>
                <a:gd name="connsiteY212" fmla="*/ 273360 h 2396328"/>
                <a:gd name="connsiteX213" fmla="*/ 141796 w 1362600"/>
                <a:gd name="connsiteY213" fmla="*/ 209225 h 2396328"/>
                <a:gd name="connsiteX214" fmla="*/ 164034 w 1362600"/>
                <a:gd name="connsiteY214" fmla="*/ 148453 h 2396328"/>
                <a:gd name="connsiteX215" fmla="*/ 189907 w 1362600"/>
                <a:gd name="connsiteY215" fmla="*/ 93512 h 2396328"/>
                <a:gd name="connsiteX216" fmla="*/ 217490 w 1362600"/>
                <a:gd name="connsiteY216" fmla="*/ 43504 h 2396328"/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1361456 w 1362600"/>
                <a:gd name="connsiteY3" fmla="*/ 1033789 h 2396328"/>
                <a:gd name="connsiteX4" fmla="*/ 250633 w 1362600"/>
                <a:gd name="connsiteY4" fmla="*/ 0 h 2396328"/>
                <a:gd name="connsiteX5" fmla="*/ 246998 w 1362600"/>
                <a:gd name="connsiteY5" fmla="*/ 10764 h 2396328"/>
                <a:gd name="connsiteX6" fmla="*/ 245288 w 1362600"/>
                <a:gd name="connsiteY6" fmla="*/ 17940 h 2396328"/>
                <a:gd name="connsiteX7" fmla="*/ 243363 w 1362600"/>
                <a:gd name="connsiteY7" fmla="*/ 22649 h 2396328"/>
                <a:gd name="connsiteX8" fmla="*/ 243363 w 1362600"/>
                <a:gd name="connsiteY8" fmla="*/ 25340 h 2396328"/>
                <a:gd name="connsiteX9" fmla="*/ 245288 w 1362600"/>
                <a:gd name="connsiteY9" fmla="*/ 26686 h 2396328"/>
                <a:gd name="connsiteX10" fmla="*/ 245288 w 1362600"/>
                <a:gd name="connsiteY10" fmla="*/ 28031 h 2396328"/>
                <a:gd name="connsiteX11" fmla="*/ 246998 w 1362600"/>
                <a:gd name="connsiteY11" fmla="*/ 28031 h 2396328"/>
                <a:gd name="connsiteX12" fmla="*/ 246998 w 1362600"/>
                <a:gd name="connsiteY12" fmla="*/ 30050 h 2396328"/>
                <a:gd name="connsiteX13" fmla="*/ 245288 w 1362600"/>
                <a:gd name="connsiteY13" fmla="*/ 34086 h 2396328"/>
                <a:gd name="connsiteX14" fmla="*/ 243363 w 1362600"/>
                <a:gd name="connsiteY14" fmla="*/ 40141 h 2396328"/>
                <a:gd name="connsiteX15" fmla="*/ 240797 w 1362600"/>
                <a:gd name="connsiteY15" fmla="*/ 49559 h 2396328"/>
                <a:gd name="connsiteX16" fmla="*/ 235452 w 1362600"/>
                <a:gd name="connsiteY16" fmla="*/ 62790 h 2396328"/>
                <a:gd name="connsiteX17" fmla="*/ 227326 w 1362600"/>
                <a:gd name="connsiteY17" fmla="*/ 81627 h 2396328"/>
                <a:gd name="connsiteX18" fmla="*/ 219415 w 1362600"/>
                <a:gd name="connsiteY18" fmla="*/ 104276 h 2396328"/>
                <a:gd name="connsiteX19" fmla="*/ 206799 w 1362600"/>
                <a:gd name="connsiteY19" fmla="*/ 133653 h 2396328"/>
                <a:gd name="connsiteX20" fmla="*/ 191831 w 1362600"/>
                <a:gd name="connsiteY20" fmla="*/ 169084 h 2396328"/>
                <a:gd name="connsiteX21" fmla="*/ 173870 w 1362600"/>
                <a:gd name="connsiteY21" fmla="*/ 224474 h 2396328"/>
                <a:gd name="connsiteX22" fmla="*/ 161468 w 1362600"/>
                <a:gd name="connsiteY22" fmla="*/ 283900 h 2396328"/>
                <a:gd name="connsiteX23" fmla="*/ 151632 w 1362600"/>
                <a:gd name="connsiteY23" fmla="*/ 344896 h 2396328"/>
                <a:gd name="connsiteX24" fmla="*/ 138375 w 1362600"/>
                <a:gd name="connsiteY24" fmla="*/ 409704 h 2396328"/>
                <a:gd name="connsiteX25" fmla="*/ 136451 w 1362600"/>
                <a:gd name="connsiteY25" fmla="*/ 423607 h 2396328"/>
                <a:gd name="connsiteX26" fmla="*/ 133885 w 1362600"/>
                <a:gd name="connsiteY26" fmla="*/ 444462 h 2396328"/>
                <a:gd name="connsiteX27" fmla="*/ 131960 w 1362600"/>
                <a:gd name="connsiteY27" fmla="*/ 466439 h 2396328"/>
                <a:gd name="connsiteX28" fmla="*/ 130250 w 1362600"/>
                <a:gd name="connsiteY28" fmla="*/ 490433 h 2396328"/>
                <a:gd name="connsiteX29" fmla="*/ 130250 w 1362600"/>
                <a:gd name="connsiteY29" fmla="*/ 515101 h 2396328"/>
                <a:gd name="connsiteX30" fmla="*/ 133885 w 1362600"/>
                <a:gd name="connsiteY30" fmla="*/ 537301 h 2396328"/>
                <a:gd name="connsiteX31" fmla="*/ 138375 w 1362600"/>
                <a:gd name="connsiteY31" fmla="*/ 556587 h 2396328"/>
                <a:gd name="connsiteX32" fmla="*/ 146286 w 1362600"/>
                <a:gd name="connsiteY32" fmla="*/ 570042 h 2396328"/>
                <a:gd name="connsiteX33" fmla="*/ 189052 w 1362600"/>
                <a:gd name="connsiteY33" fmla="*/ 567351 h 2396328"/>
                <a:gd name="connsiteX34" fmla="*/ 230961 w 1362600"/>
                <a:gd name="connsiteY34" fmla="*/ 556587 h 2396328"/>
                <a:gd name="connsiteX35" fmla="*/ 270947 w 1362600"/>
                <a:gd name="connsiteY35" fmla="*/ 539320 h 2396328"/>
                <a:gd name="connsiteX36" fmla="*/ 312001 w 1362600"/>
                <a:gd name="connsiteY36" fmla="*/ 515101 h 2396328"/>
                <a:gd name="connsiteX37" fmla="*/ 349420 w 1362600"/>
                <a:gd name="connsiteY37" fmla="*/ 487070 h 2396328"/>
                <a:gd name="connsiteX38" fmla="*/ 385985 w 1362600"/>
                <a:gd name="connsiteY38" fmla="*/ 452984 h 2396328"/>
                <a:gd name="connsiteX39" fmla="*/ 420624 w 1362600"/>
                <a:gd name="connsiteY39" fmla="*/ 416880 h 2396328"/>
                <a:gd name="connsiteX40" fmla="*/ 452698 w 1362600"/>
                <a:gd name="connsiteY40" fmla="*/ 378981 h 2396328"/>
                <a:gd name="connsiteX41" fmla="*/ 483917 w 1362600"/>
                <a:gd name="connsiteY41" fmla="*/ 338841 h 2396328"/>
                <a:gd name="connsiteX42" fmla="*/ 510645 w 1362600"/>
                <a:gd name="connsiteY42" fmla="*/ 297355 h 2396328"/>
                <a:gd name="connsiteX43" fmla="*/ 535662 w 1362600"/>
                <a:gd name="connsiteY43" fmla="*/ 257214 h 2396328"/>
                <a:gd name="connsiteX44" fmla="*/ 556190 w 1362600"/>
                <a:gd name="connsiteY44" fmla="*/ 218419 h 2396328"/>
                <a:gd name="connsiteX45" fmla="*/ 566026 w 1362600"/>
                <a:gd name="connsiteY45" fmla="*/ 218419 h 2396328"/>
                <a:gd name="connsiteX46" fmla="*/ 566026 w 1362600"/>
                <a:gd name="connsiteY46" fmla="*/ 222455 h 2396328"/>
                <a:gd name="connsiteX47" fmla="*/ 549989 w 1362600"/>
                <a:gd name="connsiteY47" fmla="*/ 261251 h 2396328"/>
                <a:gd name="connsiteX48" fmla="*/ 532027 w 1362600"/>
                <a:gd name="connsiteY48" fmla="*/ 301391 h 2396328"/>
                <a:gd name="connsiteX49" fmla="*/ 512569 w 1362600"/>
                <a:gd name="connsiteY49" fmla="*/ 340186 h 2396328"/>
                <a:gd name="connsiteX50" fmla="*/ 492897 w 1362600"/>
                <a:gd name="connsiteY50" fmla="*/ 377636 h 2396328"/>
                <a:gd name="connsiteX51" fmla="*/ 472370 w 1362600"/>
                <a:gd name="connsiteY51" fmla="*/ 414189 h 2396328"/>
                <a:gd name="connsiteX52" fmla="*/ 449277 w 1362600"/>
                <a:gd name="connsiteY52" fmla="*/ 448274 h 2396328"/>
                <a:gd name="connsiteX53" fmla="*/ 425115 w 1362600"/>
                <a:gd name="connsiteY53" fmla="*/ 481015 h 2396328"/>
                <a:gd name="connsiteX54" fmla="*/ 395821 w 1362600"/>
                <a:gd name="connsiteY54" fmla="*/ 511064 h 2396328"/>
                <a:gd name="connsiteX55" fmla="*/ 365458 w 1362600"/>
                <a:gd name="connsiteY55" fmla="*/ 540665 h 2396328"/>
                <a:gd name="connsiteX56" fmla="*/ 329749 w 1362600"/>
                <a:gd name="connsiteY56" fmla="*/ 564660 h 2396328"/>
                <a:gd name="connsiteX57" fmla="*/ 288908 w 1362600"/>
                <a:gd name="connsiteY57" fmla="*/ 586636 h 2396328"/>
                <a:gd name="connsiteX58" fmla="*/ 243363 w 1362600"/>
                <a:gd name="connsiteY58" fmla="*/ 606146 h 2396328"/>
                <a:gd name="connsiteX59" fmla="*/ 195252 w 1362600"/>
                <a:gd name="connsiteY59" fmla="*/ 620722 h 2396328"/>
                <a:gd name="connsiteX60" fmla="*/ 138375 w 1362600"/>
                <a:gd name="connsiteY60" fmla="*/ 630813 h 2396328"/>
                <a:gd name="connsiteX61" fmla="*/ 140086 w 1362600"/>
                <a:gd name="connsiteY61" fmla="*/ 701003 h 2396328"/>
                <a:gd name="connsiteX62" fmla="*/ 147997 w 1362600"/>
                <a:gd name="connsiteY62" fmla="*/ 767830 h 2396328"/>
                <a:gd name="connsiteX63" fmla="*/ 161468 w 1362600"/>
                <a:gd name="connsiteY63" fmla="*/ 831292 h 2396328"/>
                <a:gd name="connsiteX64" fmla="*/ 179216 w 1362600"/>
                <a:gd name="connsiteY64" fmla="*/ 891391 h 2396328"/>
                <a:gd name="connsiteX65" fmla="*/ 201453 w 1362600"/>
                <a:gd name="connsiteY65" fmla="*/ 948799 h 2396328"/>
                <a:gd name="connsiteX66" fmla="*/ 225616 w 1362600"/>
                <a:gd name="connsiteY66" fmla="*/ 1003740 h 2396328"/>
                <a:gd name="connsiteX67" fmla="*/ 253199 w 1362600"/>
                <a:gd name="connsiteY67" fmla="*/ 1055766 h 2396328"/>
                <a:gd name="connsiteX68" fmla="*/ 280783 w 1362600"/>
                <a:gd name="connsiteY68" fmla="*/ 1106446 h 2396328"/>
                <a:gd name="connsiteX69" fmla="*/ 288908 w 1362600"/>
                <a:gd name="connsiteY69" fmla="*/ 1118556 h 2396328"/>
                <a:gd name="connsiteX70" fmla="*/ 295964 w 1362600"/>
                <a:gd name="connsiteY70" fmla="*/ 1133356 h 2396328"/>
                <a:gd name="connsiteX71" fmla="*/ 305800 w 1362600"/>
                <a:gd name="connsiteY71" fmla="*/ 1149278 h 2396328"/>
                <a:gd name="connsiteX72" fmla="*/ 314781 w 1362600"/>
                <a:gd name="connsiteY72" fmla="*/ 1166097 h 2396328"/>
                <a:gd name="connsiteX73" fmla="*/ 326327 w 1362600"/>
                <a:gd name="connsiteY73" fmla="*/ 1182018 h 2396328"/>
                <a:gd name="connsiteX74" fmla="*/ 339585 w 1362600"/>
                <a:gd name="connsiteY74" fmla="*/ 1195473 h 2396328"/>
                <a:gd name="connsiteX75" fmla="*/ 355622 w 1362600"/>
                <a:gd name="connsiteY75" fmla="*/ 1207358 h 2396328"/>
                <a:gd name="connsiteX76" fmla="*/ 373583 w 1362600"/>
                <a:gd name="connsiteY76" fmla="*/ 1216104 h 2396328"/>
                <a:gd name="connsiteX77" fmla="*/ 394965 w 1362600"/>
                <a:gd name="connsiteY77" fmla="*/ 1219468 h 2396328"/>
                <a:gd name="connsiteX78" fmla="*/ 417203 w 1362600"/>
                <a:gd name="connsiteY78" fmla="*/ 1218795 h 2396328"/>
                <a:gd name="connsiteX79" fmla="*/ 457188 w 1362600"/>
                <a:gd name="connsiteY79" fmla="*/ 1208704 h 2396328"/>
                <a:gd name="connsiteX80" fmla="*/ 492897 w 1362600"/>
                <a:gd name="connsiteY80" fmla="*/ 1192109 h 2396328"/>
                <a:gd name="connsiteX81" fmla="*/ 527537 w 1362600"/>
                <a:gd name="connsiteY81" fmla="*/ 1171254 h 2396328"/>
                <a:gd name="connsiteX82" fmla="*/ 556190 w 1362600"/>
                <a:gd name="connsiteY82" fmla="*/ 1146587 h 2396328"/>
                <a:gd name="connsiteX83" fmla="*/ 583773 w 1362600"/>
                <a:gd name="connsiteY83" fmla="*/ 1119901 h 2396328"/>
                <a:gd name="connsiteX84" fmla="*/ 609646 w 1362600"/>
                <a:gd name="connsiteY84" fmla="*/ 1091870 h 2396328"/>
                <a:gd name="connsiteX85" fmla="*/ 632739 w 1362600"/>
                <a:gd name="connsiteY85" fmla="*/ 1065184 h 2396328"/>
                <a:gd name="connsiteX86" fmla="*/ 652411 w 1362600"/>
                <a:gd name="connsiteY86" fmla="*/ 1039620 h 2396328"/>
                <a:gd name="connsiteX87" fmla="*/ 696031 w 1362600"/>
                <a:gd name="connsiteY87" fmla="*/ 981539 h 2396328"/>
                <a:gd name="connsiteX88" fmla="*/ 737941 w 1362600"/>
                <a:gd name="connsiteY88" fmla="*/ 916059 h 2396328"/>
                <a:gd name="connsiteX89" fmla="*/ 779851 w 1362600"/>
                <a:gd name="connsiteY89" fmla="*/ 844523 h 2396328"/>
                <a:gd name="connsiteX90" fmla="*/ 818981 w 1362600"/>
                <a:gd name="connsiteY90" fmla="*/ 766484 h 2396328"/>
                <a:gd name="connsiteX91" fmla="*/ 854690 w 1362600"/>
                <a:gd name="connsiteY91" fmla="*/ 684185 h 2396328"/>
                <a:gd name="connsiteX92" fmla="*/ 886764 w 1362600"/>
                <a:gd name="connsiteY92" fmla="*/ 596728 h 2396328"/>
                <a:gd name="connsiteX93" fmla="*/ 916058 w 1362600"/>
                <a:gd name="connsiteY93" fmla="*/ 505234 h 2396328"/>
                <a:gd name="connsiteX94" fmla="*/ 937440 w 1362600"/>
                <a:gd name="connsiteY94" fmla="*/ 410376 h 2396328"/>
                <a:gd name="connsiteX95" fmla="*/ 953477 w 1362600"/>
                <a:gd name="connsiteY95" fmla="*/ 313276 h 2396328"/>
                <a:gd name="connsiteX96" fmla="*/ 963313 w 1362600"/>
                <a:gd name="connsiteY96" fmla="*/ 213934 h 2396328"/>
                <a:gd name="connsiteX97" fmla="*/ 971224 w 1362600"/>
                <a:gd name="connsiteY97" fmla="*/ 218419 h 2396328"/>
                <a:gd name="connsiteX98" fmla="*/ 977639 w 1362600"/>
                <a:gd name="connsiteY98" fmla="*/ 229856 h 2396328"/>
                <a:gd name="connsiteX99" fmla="*/ 982985 w 1362600"/>
                <a:gd name="connsiteY99" fmla="*/ 246674 h 2396328"/>
                <a:gd name="connsiteX100" fmla="*/ 985551 w 1362600"/>
                <a:gd name="connsiteY100" fmla="*/ 268651 h 2396328"/>
                <a:gd name="connsiteX101" fmla="*/ 987261 w 1362600"/>
                <a:gd name="connsiteY101" fmla="*/ 293991 h 2396328"/>
                <a:gd name="connsiteX102" fmla="*/ 987261 w 1362600"/>
                <a:gd name="connsiteY102" fmla="*/ 323368 h 2396328"/>
                <a:gd name="connsiteX103" fmla="*/ 987261 w 1362600"/>
                <a:gd name="connsiteY103" fmla="*/ 354763 h 2396328"/>
                <a:gd name="connsiteX104" fmla="*/ 985551 w 1362600"/>
                <a:gd name="connsiteY104" fmla="*/ 388848 h 2396328"/>
                <a:gd name="connsiteX105" fmla="*/ 982985 w 1362600"/>
                <a:gd name="connsiteY105" fmla="*/ 423607 h 2396328"/>
                <a:gd name="connsiteX106" fmla="*/ 979350 w 1362600"/>
                <a:gd name="connsiteY106" fmla="*/ 459038 h 2396328"/>
                <a:gd name="connsiteX107" fmla="*/ 974004 w 1362600"/>
                <a:gd name="connsiteY107" fmla="*/ 494470 h 2396328"/>
                <a:gd name="connsiteX108" fmla="*/ 971224 w 1362600"/>
                <a:gd name="connsiteY108" fmla="*/ 528556 h 2396328"/>
                <a:gd name="connsiteX109" fmla="*/ 965879 w 1362600"/>
                <a:gd name="connsiteY109" fmla="*/ 559951 h 2396328"/>
                <a:gd name="connsiteX110" fmla="*/ 961602 w 1362600"/>
                <a:gd name="connsiteY110" fmla="*/ 589327 h 2396328"/>
                <a:gd name="connsiteX111" fmla="*/ 956257 w 1362600"/>
                <a:gd name="connsiteY111" fmla="*/ 614667 h 2396328"/>
                <a:gd name="connsiteX112" fmla="*/ 951766 w 1362600"/>
                <a:gd name="connsiteY112" fmla="*/ 635523 h 2396328"/>
                <a:gd name="connsiteX113" fmla="*/ 948131 w 1362600"/>
                <a:gd name="connsiteY113" fmla="*/ 652117 h 2396328"/>
                <a:gd name="connsiteX114" fmla="*/ 883984 w 1362600"/>
                <a:gd name="connsiteY114" fmla="*/ 841832 h 2396328"/>
                <a:gd name="connsiteX115" fmla="*/ 935730 w 1362600"/>
                <a:gd name="connsiteY115" fmla="*/ 838020 h 2396328"/>
                <a:gd name="connsiteX116" fmla="*/ 983840 w 1362600"/>
                <a:gd name="connsiteY116" fmla="*/ 828601 h 2396328"/>
                <a:gd name="connsiteX117" fmla="*/ 1029171 w 1362600"/>
                <a:gd name="connsiteY117" fmla="*/ 815146 h 2396328"/>
                <a:gd name="connsiteX118" fmla="*/ 1072792 w 1362600"/>
                <a:gd name="connsiteY118" fmla="*/ 797879 h 2396328"/>
                <a:gd name="connsiteX119" fmla="*/ 1112135 w 1362600"/>
                <a:gd name="connsiteY119" fmla="*/ 778369 h 2396328"/>
                <a:gd name="connsiteX120" fmla="*/ 1147630 w 1362600"/>
                <a:gd name="connsiteY120" fmla="*/ 757066 h 2396328"/>
                <a:gd name="connsiteX121" fmla="*/ 1181629 w 1362600"/>
                <a:gd name="connsiteY121" fmla="*/ 735089 h 2396328"/>
                <a:gd name="connsiteX122" fmla="*/ 1212847 w 1362600"/>
                <a:gd name="connsiteY122" fmla="*/ 714234 h 2396328"/>
                <a:gd name="connsiteX123" fmla="*/ 1215413 w 1362600"/>
                <a:gd name="connsiteY123" fmla="*/ 724325 h 2396328"/>
                <a:gd name="connsiteX124" fmla="*/ 1186974 w 1362600"/>
                <a:gd name="connsiteY124" fmla="*/ 757066 h 2396328"/>
                <a:gd name="connsiteX125" fmla="*/ 1152121 w 1362600"/>
                <a:gd name="connsiteY125" fmla="*/ 788461 h 2396328"/>
                <a:gd name="connsiteX126" fmla="*/ 1110211 w 1362600"/>
                <a:gd name="connsiteY126" fmla="*/ 816492 h 2396328"/>
                <a:gd name="connsiteX127" fmla="*/ 1063169 w 1362600"/>
                <a:gd name="connsiteY127" fmla="*/ 841832 h 2396328"/>
                <a:gd name="connsiteX128" fmla="*/ 1013134 w 1362600"/>
                <a:gd name="connsiteY128" fmla="*/ 864705 h 2396328"/>
                <a:gd name="connsiteX129" fmla="*/ 959678 w 1362600"/>
                <a:gd name="connsiteY129" fmla="*/ 884664 h 2396328"/>
                <a:gd name="connsiteX130" fmla="*/ 904511 w 1362600"/>
                <a:gd name="connsiteY130" fmla="*/ 900137 h 2396328"/>
                <a:gd name="connsiteX131" fmla="*/ 848275 w 1362600"/>
                <a:gd name="connsiteY131" fmla="*/ 911349 h 2396328"/>
                <a:gd name="connsiteX132" fmla="*/ 836728 w 1362600"/>
                <a:gd name="connsiteY132" fmla="*/ 938259 h 2396328"/>
                <a:gd name="connsiteX133" fmla="*/ 820692 w 1362600"/>
                <a:gd name="connsiteY133" fmla="*/ 969654 h 2396328"/>
                <a:gd name="connsiteX134" fmla="*/ 802944 w 1362600"/>
                <a:gd name="connsiteY134" fmla="*/ 1002395 h 2396328"/>
                <a:gd name="connsiteX135" fmla="*/ 779851 w 1362600"/>
                <a:gd name="connsiteY135" fmla="*/ 1037826 h 2396328"/>
                <a:gd name="connsiteX136" fmla="*/ 755689 w 1362600"/>
                <a:gd name="connsiteY136" fmla="*/ 1075051 h 2396328"/>
                <a:gd name="connsiteX137" fmla="*/ 729816 w 1362600"/>
                <a:gd name="connsiteY137" fmla="*/ 1111828 h 2396328"/>
                <a:gd name="connsiteX138" fmla="*/ 702232 w 1362600"/>
                <a:gd name="connsiteY138" fmla="*/ 1146587 h 2396328"/>
                <a:gd name="connsiteX139" fmla="*/ 674649 w 1362600"/>
                <a:gd name="connsiteY139" fmla="*/ 1180673 h 2396328"/>
                <a:gd name="connsiteX140" fmla="*/ 648776 w 1362600"/>
                <a:gd name="connsiteY140" fmla="*/ 1212068 h 2396328"/>
                <a:gd name="connsiteX141" fmla="*/ 621192 w 1362600"/>
                <a:gd name="connsiteY141" fmla="*/ 1240099 h 2396328"/>
                <a:gd name="connsiteX142" fmla="*/ 597030 w 1362600"/>
                <a:gd name="connsiteY142" fmla="*/ 1264990 h 2396328"/>
                <a:gd name="connsiteX143" fmla="*/ 573937 w 1362600"/>
                <a:gd name="connsiteY143" fmla="*/ 1282930 h 2396328"/>
                <a:gd name="connsiteX144" fmla="*/ 577572 w 1362600"/>
                <a:gd name="connsiteY144" fmla="*/ 1296385 h 2396328"/>
                <a:gd name="connsiteX145" fmla="*/ 583773 w 1362600"/>
                <a:gd name="connsiteY145" fmla="*/ 1299076 h 2396328"/>
                <a:gd name="connsiteX146" fmla="*/ 622903 w 1362600"/>
                <a:gd name="connsiteY146" fmla="*/ 1290331 h 2396328"/>
                <a:gd name="connsiteX147" fmla="*/ 662247 w 1362600"/>
                <a:gd name="connsiteY147" fmla="*/ 1286294 h 2396328"/>
                <a:gd name="connsiteX148" fmla="*/ 693158 w 1362600"/>
                <a:gd name="connsiteY148" fmla="*/ 1286294 h 2396328"/>
                <a:gd name="connsiteX149" fmla="*/ 732224 w 1362600"/>
                <a:gd name="connsiteY149" fmla="*/ 1400104 h 2396328"/>
                <a:gd name="connsiteX150" fmla="*/ 700522 w 1362600"/>
                <a:gd name="connsiteY150" fmla="*/ 1404474 h 2396328"/>
                <a:gd name="connsiteX151" fmla="*/ 664813 w 1362600"/>
                <a:gd name="connsiteY151" fmla="*/ 1410528 h 2396328"/>
                <a:gd name="connsiteX152" fmla="*/ 631028 w 1362600"/>
                <a:gd name="connsiteY152" fmla="*/ 1419274 h 2396328"/>
                <a:gd name="connsiteX153" fmla="*/ 603445 w 1362600"/>
                <a:gd name="connsiteY153" fmla="*/ 1427347 h 2396328"/>
                <a:gd name="connsiteX154" fmla="*/ 582062 w 1362600"/>
                <a:gd name="connsiteY154" fmla="*/ 1438559 h 2396328"/>
                <a:gd name="connsiteX155" fmla="*/ 566026 w 1362600"/>
                <a:gd name="connsiteY155" fmla="*/ 1452014 h 2396328"/>
                <a:gd name="connsiteX156" fmla="*/ 540153 w 1362600"/>
                <a:gd name="connsiteY156" fmla="*/ 1490810 h 2396328"/>
                <a:gd name="connsiteX157" fmla="*/ 522191 w 1362600"/>
                <a:gd name="connsiteY157" fmla="*/ 1532968 h 2396328"/>
                <a:gd name="connsiteX158" fmla="*/ 508079 w 1362600"/>
                <a:gd name="connsiteY158" fmla="*/ 1576921 h 2396328"/>
                <a:gd name="connsiteX159" fmla="*/ 499954 w 1362600"/>
                <a:gd name="connsiteY159" fmla="*/ 1621771 h 2396328"/>
                <a:gd name="connsiteX160" fmla="*/ 496532 w 1362600"/>
                <a:gd name="connsiteY160" fmla="*/ 1669088 h 2396328"/>
                <a:gd name="connsiteX161" fmla="*/ 494608 w 1362600"/>
                <a:gd name="connsiteY161" fmla="*/ 1716629 h 2396328"/>
                <a:gd name="connsiteX162" fmla="*/ 496532 w 1362600"/>
                <a:gd name="connsiteY162" fmla="*/ 1764169 h 2396328"/>
                <a:gd name="connsiteX163" fmla="*/ 499954 w 1362600"/>
                <a:gd name="connsiteY163" fmla="*/ 1812832 h 2396328"/>
                <a:gd name="connsiteX164" fmla="*/ 504444 w 1362600"/>
                <a:gd name="connsiteY164" fmla="*/ 1861045 h 2396328"/>
                <a:gd name="connsiteX165" fmla="*/ 509790 w 1362600"/>
                <a:gd name="connsiteY165" fmla="*/ 1908362 h 2396328"/>
                <a:gd name="connsiteX166" fmla="*/ 510645 w 1362600"/>
                <a:gd name="connsiteY166" fmla="*/ 1977879 h 2396328"/>
                <a:gd name="connsiteX167" fmla="*/ 506154 w 1362600"/>
                <a:gd name="connsiteY167" fmla="*/ 2047396 h 2396328"/>
                <a:gd name="connsiteX168" fmla="*/ 498243 w 1362600"/>
                <a:gd name="connsiteY168" fmla="*/ 2114223 h 2396328"/>
                <a:gd name="connsiteX169" fmla="*/ 488407 w 1362600"/>
                <a:gd name="connsiteY169" fmla="*/ 2179703 h 2396328"/>
                <a:gd name="connsiteX170" fmla="*/ 476433 w 1362600"/>
                <a:gd name="connsiteY170" fmla="*/ 2396328 h 2396328"/>
                <a:gd name="connsiteX171" fmla="*/ 117848 w 1362600"/>
                <a:gd name="connsiteY171" fmla="*/ 2396328 h 2396328"/>
                <a:gd name="connsiteX172" fmla="*/ 158902 w 1362600"/>
                <a:gd name="connsiteY172" fmla="*/ 2308198 h 2396328"/>
                <a:gd name="connsiteX173" fmla="*/ 209579 w 1362600"/>
                <a:gd name="connsiteY173" fmla="*/ 2208407 h 2396328"/>
                <a:gd name="connsiteX174" fmla="*/ 227326 w 1362600"/>
                <a:gd name="connsiteY174" fmla="*/ 2172303 h 2396328"/>
                <a:gd name="connsiteX175" fmla="*/ 242508 w 1362600"/>
                <a:gd name="connsiteY175" fmla="*/ 2132162 h 2396328"/>
                <a:gd name="connsiteX176" fmla="*/ 256834 w 1362600"/>
                <a:gd name="connsiteY176" fmla="*/ 2087537 h 2396328"/>
                <a:gd name="connsiteX177" fmla="*/ 270091 w 1362600"/>
                <a:gd name="connsiteY177" fmla="*/ 2039996 h 2396328"/>
                <a:gd name="connsiteX178" fmla="*/ 280783 w 1362600"/>
                <a:gd name="connsiteY178" fmla="*/ 1988643 h 2396328"/>
                <a:gd name="connsiteX179" fmla="*/ 288908 w 1362600"/>
                <a:gd name="connsiteY179" fmla="*/ 1936393 h 2396328"/>
                <a:gd name="connsiteX180" fmla="*/ 296820 w 1362600"/>
                <a:gd name="connsiteY180" fmla="*/ 1881676 h 2396328"/>
                <a:gd name="connsiteX181" fmla="*/ 302165 w 1362600"/>
                <a:gd name="connsiteY181" fmla="*/ 1826286 h 2396328"/>
                <a:gd name="connsiteX182" fmla="*/ 306656 w 1362600"/>
                <a:gd name="connsiteY182" fmla="*/ 1768654 h 2396328"/>
                <a:gd name="connsiteX183" fmla="*/ 306656 w 1362600"/>
                <a:gd name="connsiteY183" fmla="*/ 1711919 h 2396328"/>
                <a:gd name="connsiteX184" fmla="*/ 306656 w 1362600"/>
                <a:gd name="connsiteY184" fmla="*/ 1655857 h 2396328"/>
                <a:gd name="connsiteX185" fmla="*/ 302165 w 1362600"/>
                <a:gd name="connsiteY185" fmla="*/ 1599570 h 2396328"/>
                <a:gd name="connsiteX186" fmla="*/ 295964 w 1362600"/>
                <a:gd name="connsiteY186" fmla="*/ 1545526 h 2396328"/>
                <a:gd name="connsiteX187" fmla="*/ 288053 w 1362600"/>
                <a:gd name="connsiteY187" fmla="*/ 1492828 h 2396328"/>
                <a:gd name="connsiteX188" fmla="*/ 276292 w 1362600"/>
                <a:gd name="connsiteY188" fmla="*/ 1441923 h 2396328"/>
                <a:gd name="connsiteX189" fmla="*/ 260255 w 1362600"/>
                <a:gd name="connsiteY189" fmla="*/ 1394607 h 2396328"/>
                <a:gd name="connsiteX190" fmla="*/ 242508 w 1362600"/>
                <a:gd name="connsiteY190" fmla="*/ 1349757 h 2396328"/>
                <a:gd name="connsiteX191" fmla="*/ 221125 w 1362600"/>
                <a:gd name="connsiteY191" fmla="*/ 1309616 h 2396328"/>
                <a:gd name="connsiteX192" fmla="*/ 197177 w 1362600"/>
                <a:gd name="connsiteY192" fmla="*/ 1274185 h 2396328"/>
                <a:gd name="connsiteX193" fmla="*/ 169380 w 1362600"/>
                <a:gd name="connsiteY193" fmla="*/ 1242790 h 2396328"/>
                <a:gd name="connsiteX194" fmla="*/ 138375 w 1362600"/>
                <a:gd name="connsiteY194" fmla="*/ 1217450 h 2396328"/>
                <a:gd name="connsiteX195" fmla="*/ 72303 w 1362600"/>
                <a:gd name="connsiteY195" fmla="*/ 1186727 h 2396328"/>
                <a:gd name="connsiteX196" fmla="*/ 38519 w 1362600"/>
                <a:gd name="connsiteY196" fmla="*/ 1182018 h 2396328"/>
                <a:gd name="connsiteX197" fmla="*/ 3665 w 1362600"/>
                <a:gd name="connsiteY197" fmla="*/ 1182018 h 2396328"/>
                <a:gd name="connsiteX198" fmla="*/ 0 w 1362600"/>
                <a:gd name="connsiteY198" fmla="*/ 1182357 h 2396328"/>
                <a:gd name="connsiteX199" fmla="*/ 0 w 1362600"/>
                <a:gd name="connsiteY199" fmla="*/ 971189 h 2396328"/>
                <a:gd name="connsiteX200" fmla="*/ 120414 w 1362600"/>
                <a:gd name="connsiteY200" fmla="*/ 1033789 h 2396328"/>
                <a:gd name="connsiteX201" fmla="*/ 128539 w 1362600"/>
                <a:gd name="connsiteY201" fmla="*/ 1029080 h 2396328"/>
                <a:gd name="connsiteX202" fmla="*/ 108012 w 1362600"/>
                <a:gd name="connsiteY202" fmla="*/ 971672 h 2396328"/>
                <a:gd name="connsiteX203" fmla="*/ 91975 w 1362600"/>
                <a:gd name="connsiteY203" fmla="*/ 910004 h 2396328"/>
                <a:gd name="connsiteX204" fmla="*/ 78504 w 1362600"/>
                <a:gd name="connsiteY204" fmla="*/ 843178 h 2396328"/>
                <a:gd name="connsiteX205" fmla="*/ 72303 w 1362600"/>
                <a:gd name="connsiteY205" fmla="*/ 775006 h 2396328"/>
                <a:gd name="connsiteX206" fmla="*/ 66957 w 1362600"/>
                <a:gd name="connsiteY206" fmla="*/ 703694 h 2396328"/>
                <a:gd name="connsiteX207" fmla="*/ 66957 w 1362600"/>
                <a:gd name="connsiteY207" fmla="*/ 630813 h 2396328"/>
                <a:gd name="connsiteX208" fmla="*/ 70592 w 1362600"/>
                <a:gd name="connsiteY208" fmla="*/ 557260 h 2396328"/>
                <a:gd name="connsiteX209" fmla="*/ 78504 w 1362600"/>
                <a:gd name="connsiteY209" fmla="*/ 484379 h 2396328"/>
                <a:gd name="connsiteX210" fmla="*/ 90264 w 1362600"/>
                <a:gd name="connsiteY210" fmla="*/ 411722 h 2396328"/>
                <a:gd name="connsiteX211" fmla="*/ 102666 w 1362600"/>
                <a:gd name="connsiteY211" fmla="*/ 341532 h 2396328"/>
                <a:gd name="connsiteX212" fmla="*/ 120414 w 1362600"/>
                <a:gd name="connsiteY212" fmla="*/ 273360 h 2396328"/>
                <a:gd name="connsiteX213" fmla="*/ 141796 w 1362600"/>
                <a:gd name="connsiteY213" fmla="*/ 209225 h 2396328"/>
                <a:gd name="connsiteX214" fmla="*/ 164034 w 1362600"/>
                <a:gd name="connsiteY214" fmla="*/ 148453 h 2396328"/>
                <a:gd name="connsiteX215" fmla="*/ 189907 w 1362600"/>
                <a:gd name="connsiteY215" fmla="*/ 93512 h 2396328"/>
                <a:gd name="connsiteX216" fmla="*/ 217490 w 1362600"/>
                <a:gd name="connsiteY216" fmla="*/ 43504 h 2396328"/>
                <a:gd name="connsiteX217" fmla="*/ 250633 w 1362600"/>
                <a:gd name="connsiteY217" fmla="*/ 0 h 2396328"/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1361456 w 1362600"/>
                <a:gd name="connsiteY3" fmla="*/ 1033789 h 2396328"/>
                <a:gd name="connsiteX4" fmla="*/ 250633 w 1362600"/>
                <a:gd name="connsiteY4" fmla="*/ 0 h 2396328"/>
                <a:gd name="connsiteX5" fmla="*/ 246998 w 1362600"/>
                <a:gd name="connsiteY5" fmla="*/ 10764 h 2396328"/>
                <a:gd name="connsiteX6" fmla="*/ 245288 w 1362600"/>
                <a:gd name="connsiteY6" fmla="*/ 17940 h 2396328"/>
                <a:gd name="connsiteX7" fmla="*/ 243363 w 1362600"/>
                <a:gd name="connsiteY7" fmla="*/ 22649 h 2396328"/>
                <a:gd name="connsiteX8" fmla="*/ 243363 w 1362600"/>
                <a:gd name="connsiteY8" fmla="*/ 25340 h 2396328"/>
                <a:gd name="connsiteX9" fmla="*/ 245288 w 1362600"/>
                <a:gd name="connsiteY9" fmla="*/ 26686 h 2396328"/>
                <a:gd name="connsiteX10" fmla="*/ 245288 w 1362600"/>
                <a:gd name="connsiteY10" fmla="*/ 28031 h 2396328"/>
                <a:gd name="connsiteX11" fmla="*/ 246998 w 1362600"/>
                <a:gd name="connsiteY11" fmla="*/ 28031 h 2396328"/>
                <a:gd name="connsiteX12" fmla="*/ 246998 w 1362600"/>
                <a:gd name="connsiteY12" fmla="*/ 30050 h 2396328"/>
                <a:gd name="connsiteX13" fmla="*/ 245288 w 1362600"/>
                <a:gd name="connsiteY13" fmla="*/ 34086 h 2396328"/>
                <a:gd name="connsiteX14" fmla="*/ 243363 w 1362600"/>
                <a:gd name="connsiteY14" fmla="*/ 40141 h 2396328"/>
                <a:gd name="connsiteX15" fmla="*/ 240797 w 1362600"/>
                <a:gd name="connsiteY15" fmla="*/ 49559 h 2396328"/>
                <a:gd name="connsiteX16" fmla="*/ 235452 w 1362600"/>
                <a:gd name="connsiteY16" fmla="*/ 62790 h 2396328"/>
                <a:gd name="connsiteX17" fmla="*/ 227326 w 1362600"/>
                <a:gd name="connsiteY17" fmla="*/ 81627 h 2396328"/>
                <a:gd name="connsiteX18" fmla="*/ 219415 w 1362600"/>
                <a:gd name="connsiteY18" fmla="*/ 104276 h 2396328"/>
                <a:gd name="connsiteX19" fmla="*/ 206799 w 1362600"/>
                <a:gd name="connsiteY19" fmla="*/ 133653 h 2396328"/>
                <a:gd name="connsiteX20" fmla="*/ 191831 w 1362600"/>
                <a:gd name="connsiteY20" fmla="*/ 169084 h 2396328"/>
                <a:gd name="connsiteX21" fmla="*/ 173870 w 1362600"/>
                <a:gd name="connsiteY21" fmla="*/ 224474 h 2396328"/>
                <a:gd name="connsiteX22" fmla="*/ 161468 w 1362600"/>
                <a:gd name="connsiteY22" fmla="*/ 283900 h 2396328"/>
                <a:gd name="connsiteX23" fmla="*/ 151632 w 1362600"/>
                <a:gd name="connsiteY23" fmla="*/ 344896 h 2396328"/>
                <a:gd name="connsiteX24" fmla="*/ 138375 w 1362600"/>
                <a:gd name="connsiteY24" fmla="*/ 409704 h 2396328"/>
                <a:gd name="connsiteX25" fmla="*/ 136451 w 1362600"/>
                <a:gd name="connsiteY25" fmla="*/ 423607 h 2396328"/>
                <a:gd name="connsiteX26" fmla="*/ 133885 w 1362600"/>
                <a:gd name="connsiteY26" fmla="*/ 444462 h 2396328"/>
                <a:gd name="connsiteX27" fmla="*/ 131960 w 1362600"/>
                <a:gd name="connsiteY27" fmla="*/ 466439 h 2396328"/>
                <a:gd name="connsiteX28" fmla="*/ 130250 w 1362600"/>
                <a:gd name="connsiteY28" fmla="*/ 490433 h 2396328"/>
                <a:gd name="connsiteX29" fmla="*/ 130250 w 1362600"/>
                <a:gd name="connsiteY29" fmla="*/ 515101 h 2396328"/>
                <a:gd name="connsiteX30" fmla="*/ 133885 w 1362600"/>
                <a:gd name="connsiteY30" fmla="*/ 537301 h 2396328"/>
                <a:gd name="connsiteX31" fmla="*/ 138375 w 1362600"/>
                <a:gd name="connsiteY31" fmla="*/ 556587 h 2396328"/>
                <a:gd name="connsiteX32" fmla="*/ 146286 w 1362600"/>
                <a:gd name="connsiteY32" fmla="*/ 570042 h 2396328"/>
                <a:gd name="connsiteX33" fmla="*/ 189052 w 1362600"/>
                <a:gd name="connsiteY33" fmla="*/ 567351 h 2396328"/>
                <a:gd name="connsiteX34" fmla="*/ 230961 w 1362600"/>
                <a:gd name="connsiteY34" fmla="*/ 556587 h 2396328"/>
                <a:gd name="connsiteX35" fmla="*/ 270947 w 1362600"/>
                <a:gd name="connsiteY35" fmla="*/ 539320 h 2396328"/>
                <a:gd name="connsiteX36" fmla="*/ 312001 w 1362600"/>
                <a:gd name="connsiteY36" fmla="*/ 515101 h 2396328"/>
                <a:gd name="connsiteX37" fmla="*/ 349420 w 1362600"/>
                <a:gd name="connsiteY37" fmla="*/ 487070 h 2396328"/>
                <a:gd name="connsiteX38" fmla="*/ 385985 w 1362600"/>
                <a:gd name="connsiteY38" fmla="*/ 452984 h 2396328"/>
                <a:gd name="connsiteX39" fmla="*/ 420624 w 1362600"/>
                <a:gd name="connsiteY39" fmla="*/ 416880 h 2396328"/>
                <a:gd name="connsiteX40" fmla="*/ 452698 w 1362600"/>
                <a:gd name="connsiteY40" fmla="*/ 378981 h 2396328"/>
                <a:gd name="connsiteX41" fmla="*/ 483917 w 1362600"/>
                <a:gd name="connsiteY41" fmla="*/ 338841 h 2396328"/>
                <a:gd name="connsiteX42" fmla="*/ 510645 w 1362600"/>
                <a:gd name="connsiteY42" fmla="*/ 297355 h 2396328"/>
                <a:gd name="connsiteX43" fmla="*/ 535662 w 1362600"/>
                <a:gd name="connsiteY43" fmla="*/ 257214 h 2396328"/>
                <a:gd name="connsiteX44" fmla="*/ 556190 w 1362600"/>
                <a:gd name="connsiteY44" fmla="*/ 218419 h 2396328"/>
                <a:gd name="connsiteX45" fmla="*/ 566026 w 1362600"/>
                <a:gd name="connsiteY45" fmla="*/ 218419 h 2396328"/>
                <a:gd name="connsiteX46" fmla="*/ 566026 w 1362600"/>
                <a:gd name="connsiteY46" fmla="*/ 222455 h 2396328"/>
                <a:gd name="connsiteX47" fmla="*/ 549989 w 1362600"/>
                <a:gd name="connsiteY47" fmla="*/ 261251 h 2396328"/>
                <a:gd name="connsiteX48" fmla="*/ 532027 w 1362600"/>
                <a:gd name="connsiteY48" fmla="*/ 301391 h 2396328"/>
                <a:gd name="connsiteX49" fmla="*/ 512569 w 1362600"/>
                <a:gd name="connsiteY49" fmla="*/ 340186 h 2396328"/>
                <a:gd name="connsiteX50" fmla="*/ 492897 w 1362600"/>
                <a:gd name="connsiteY50" fmla="*/ 377636 h 2396328"/>
                <a:gd name="connsiteX51" fmla="*/ 472370 w 1362600"/>
                <a:gd name="connsiteY51" fmla="*/ 414189 h 2396328"/>
                <a:gd name="connsiteX52" fmla="*/ 449277 w 1362600"/>
                <a:gd name="connsiteY52" fmla="*/ 448274 h 2396328"/>
                <a:gd name="connsiteX53" fmla="*/ 425115 w 1362600"/>
                <a:gd name="connsiteY53" fmla="*/ 481015 h 2396328"/>
                <a:gd name="connsiteX54" fmla="*/ 395821 w 1362600"/>
                <a:gd name="connsiteY54" fmla="*/ 511064 h 2396328"/>
                <a:gd name="connsiteX55" fmla="*/ 365458 w 1362600"/>
                <a:gd name="connsiteY55" fmla="*/ 540665 h 2396328"/>
                <a:gd name="connsiteX56" fmla="*/ 329749 w 1362600"/>
                <a:gd name="connsiteY56" fmla="*/ 564660 h 2396328"/>
                <a:gd name="connsiteX57" fmla="*/ 288908 w 1362600"/>
                <a:gd name="connsiteY57" fmla="*/ 586636 h 2396328"/>
                <a:gd name="connsiteX58" fmla="*/ 243363 w 1362600"/>
                <a:gd name="connsiteY58" fmla="*/ 606146 h 2396328"/>
                <a:gd name="connsiteX59" fmla="*/ 195252 w 1362600"/>
                <a:gd name="connsiteY59" fmla="*/ 620722 h 2396328"/>
                <a:gd name="connsiteX60" fmla="*/ 138375 w 1362600"/>
                <a:gd name="connsiteY60" fmla="*/ 630813 h 2396328"/>
                <a:gd name="connsiteX61" fmla="*/ 140086 w 1362600"/>
                <a:gd name="connsiteY61" fmla="*/ 701003 h 2396328"/>
                <a:gd name="connsiteX62" fmla="*/ 147997 w 1362600"/>
                <a:gd name="connsiteY62" fmla="*/ 767830 h 2396328"/>
                <a:gd name="connsiteX63" fmla="*/ 161468 w 1362600"/>
                <a:gd name="connsiteY63" fmla="*/ 831292 h 2396328"/>
                <a:gd name="connsiteX64" fmla="*/ 179216 w 1362600"/>
                <a:gd name="connsiteY64" fmla="*/ 891391 h 2396328"/>
                <a:gd name="connsiteX65" fmla="*/ 201453 w 1362600"/>
                <a:gd name="connsiteY65" fmla="*/ 948799 h 2396328"/>
                <a:gd name="connsiteX66" fmla="*/ 225616 w 1362600"/>
                <a:gd name="connsiteY66" fmla="*/ 1003740 h 2396328"/>
                <a:gd name="connsiteX67" fmla="*/ 253199 w 1362600"/>
                <a:gd name="connsiteY67" fmla="*/ 1055766 h 2396328"/>
                <a:gd name="connsiteX68" fmla="*/ 280783 w 1362600"/>
                <a:gd name="connsiteY68" fmla="*/ 1106446 h 2396328"/>
                <a:gd name="connsiteX69" fmla="*/ 288908 w 1362600"/>
                <a:gd name="connsiteY69" fmla="*/ 1118556 h 2396328"/>
                <a:gd name="connsiteX70" fmla="*/ 295964 w 1362600"/>
                <a:gd name="connsiteY70" fmla="*/ 1133356 h 2396328"/>
                <a:gd name="connsiteX71" fmla="*/ 305800 w 1362600"/>
                <a:gd name="connsiteY71" fmla="*/ 1149278 h 2396328"/>
                <a:gd name="connsiteX72" fmla="*/ 314781 w 1362600"/>
                <a:gd name="connsiteY72" fmla="*/ 1166097 h 2396328"/>
                <a:gd name="connsiteX73" fmla="*/ 326327 w 1362600"/>
                <a:gd name="connsiteY73" fmla="*/ 1182018 h 2396328"/>
                <a:gd name="connsiteX74" fmla="*/ 339585 w 1362600"/>
                <a:gd name="connsiteY74" fmla="*/ 1195473 h 2396328"/>
                <a:gd name="connsiteX75" fmla="*/ 355622 w 1362600"/>
                <a:gd name="connsiteY75" fmla="*/ 1207358 h 2396328"/>
                <a:gd name="connsiteX76" fmla="*/ 373583 w 1362600"/>
                <a:gd name="connsiteY76" fmla="*/ 1216104 h 2396328"/>
                <a:gd name="connsiteX77" fmla="*/ 394965 w 1362600"/>
                <a:gd name="connsiteY77" fmla="*/ 1219468 h 2396328"/>
                <a:gd name="connsiteX78" fmla="*/ 417203 w 1362600"/>
                <a:gd name="connsiteY78" fmla="*/ 1218795 h 2396328"/>
                <a:gd name="connsiteX79" fmla="*/ 457188 w 1362600"/>
                <a:gd name="connsiteY79" fmla="*/ 1208704 h 2396328"/>
                <a:gd name="connsiteX80" fmla="*/ 492897 w 1362600"/>
                <a:gd name="connsiteY80" fmla="*/ 1192109 h 2396328"/>
                <a:gd name="connsiteX81" fmla="*/ 527537 w 1362600"/>
                <a:gd name="connsiteY81" fmla="*/ 1171254 h 2396328"/>
                <a:gd name="connsiteX82" fmla="*/ 556190 w 1362600"/>
                <a:gd name="connsiteY82" fmla="*/ 1146587 h 2396328"/>
                <a:gd name="connsiteX83" fmla="*/ 583773 w 1362600"/>
                <a:gd name="connsiteY83" fmla="*/ 1119901 h 2396328"/>
                <a:gd name="connsiteX84" fmla="*/ 609646 w 1362600"/>
                <a:gd name="connsiteY84" fmla="*/ 1091870 h 2396328"/>
                <a:gd name="connsiteX85" fmla="*/ 632739 w 1362600"/>
                <a:gd name="connsiteY85" fmla="*/ 1065184 h 2396328"/>
                <a:gd name="connsiteX86" fmla="*/ 652411 w 1362600"/>
                <a:gd name="connsiteY86" fmla="*/ 1039620 h 2396328"/>
                <a:gd name="connsiteX87" fmla="*/ 696031 w 1362600"/>
                <a:gd name="connsiteY87" fmla="*/ 981539 h 2396328"/>
                <a:gd name="connsiteX88" fmla="*/ 737941 w 1362600"/>
                <a:gd name="connsiteY88" fmla="*/ 916059 h 2396328"/>
                <a:gd name="connsiteX89" fmla="*/ 779851 w 1362600"/>
                <a:gd name="connsiteY89" fmla="*/ 844523 h 2396328"/>
                <a:gd name="connsiteX90" fmla="*/ 818981 w 1362600"/>
                <a:gd name="connsiteY90" fmla="*/ 766484 h 2396328"/>
                <a:gd name="connsiteX91" fmla="*/ 854690 w 1362600"/>
                <a:gd name="connsiteY91" fmla="*/ 684185 h 2396328"/>
                <a:gd name="connsiteX92" fmla="*/ 886764 w 1362600"/>
                <a:gd name="connsiteY92" fmla="*/ 596728 h 2396328"/>
                <a:gd name="connsiteX93" fmla="*/ 916058 w 1362600"/>
                <a:gd name="connsiteY93" fmla="*/ 505234 h 2396328"/>
                <a:gd name="connsiteX94" fmla="*/ 937440 w 1362600"/>
                <a:gd name="connsiteY94" fmla="*/ 410376 h 2396328"/>
                <a:gd name="connsiteX95" fmla="*/ 953477 w 1362600"/>
                <a:gd name="connsiteY95" fmla="*/ 313276 h 2396328"/>
                <a:gd name="connsiteX96" fmla="*/ 963313 w 1362600"/>
                <a:gd name="connsiteY96" fmla="*/ 213934 h 2396328"/>
                <a:gd name="connsiteX97" fmla="*/ 971224 w 1362600"/>
                <a:gd name="connsiteY97" fmla="*/ 218419 h 2396328"/>
                <a:gd name="connsiteX98" fmla="*/ 977639 w 1362600"/>
                <a:gd name="connsiteY98" fmla="*/ 229856 h 2396328"/>
                <a:gd name="connsiteX99" fmla="*/ 982985 w 1362600"/>
                <a:gd name="connsiteY99" fmla="*/ 246674 h 2396328"/>
                <a:gd name="connsiteX100" fmla="*/ 985551 w 1362600"/>
                <a:gd name="connsiteY100" fmla="*/ 268651 h 2396328"/>
                <a:gd name="connsiteX101" fmla="*/ 987261 w 1362600"/>
                <a:gd name="connsiteY101" fmla="*/ 293991 h 2396328"/>
                <a:gd name="connsiteX102" fmla="*/ 987261 w 1362600"/>
                <a:gd name="connsiteY102" fmla="*/ 323368 h 2396328"/>
                <a:gd name="connsiteX103" fmla="*/ 987261 w 1362600"/>
                <a:gd name="connsiteY103" fmla="*/ 354763 h 2396328"/>
                <a:gd name="connsiteX104" fmla="*/ 985551 w 1362600"/>
                <a:gd name="connsiteY104" fmla="*/ 388848 h 2396328"/>
                <a:gd name="connsiteX105" fmla="*/ 982985 w 1362600"/>
                <a:gd name="connsiteY105" fmla="*/ 423607 h 2396328"/>
                <a:gd name="connsiteX106" fmla="*/ 979350 w 1362600"/>
                <a:gd name="connsiteY106" fmla="*/ 459038 h 2396328"/>
                <a:gd name="connsiteX107" fmla="*/ 974004 w 1362600"/>
                <a:gd name="connsiteY107" fmla="*/ 494470 h 2396328"/>
                <a:gd name="connsiteX108" fmla="*/ 971224 w 1362600"/>
                <a:gd name="connsiteY108" fmla="*/ 528556 h 2396328"/>
                <a:gd name="connsiteX109" fmla="*/ 965879 w 1362600"/>
                <a:gd name="connsiteY109" fmla="*/ 559951 h 2396328"/>
                <a:gd name="connsiteX110" fmla="*/ 961602 w 1362600"/>
                <a:gd name="connsiteY110" fmla="*/ 589327 h 2396328"/>
                <a:gd name="connsiteX111" fmla="*/ 956257 w 1362600"/>
                <a:gd name="connsiteY111" fmla="*/ 614667 h 2396328"/>
                <a:gd name="connsiteX112" fmla="*/ 951766 w 1362600"/>
                <a:gd name="connsiteY112" fmla="*/ 635523 h 2396328"/>
                <a:gd name="connsiteX113" fmla="*/ 948131 w 1362600"/>
                <a:gd name="connsiteY113" fmla="*/ 652117 h 2396328"/>
                <a:gd name="connsiteX114" fmla="*/ 883984 w 1362600"/>
                <a:gd name="connsiteY114" fmla="*/ 841832 h 2396328"/>
                <a:gd name="connsiteX115" fmla="*/ 935730 w 1362600"/>
                <a:gd name="connsiteY115" fmla="*/ 838020 h 2396328"/>
                <a:gd name="connsiteX116" fmla="*/ 983840 w 1362600"/>
                <a:gd name="connsiteY116" fmla="*/ 828601 h 2396328"/>
                <a:gd name="connsiteX117" fmla="*/ 1029171 w 1362600"/>
                <a:gd name="connsiteY117" fmla="*/ 815146 h 2396328"/>
                <a:gd name="connsiteX118" fmla="*/ 1072792 w 1362600"/>
                <a:gd name="connsiteY118" fmla="*/ 797879 h 2396328"/>
                <a:gd name="connsiteX119" fmla="*/ 1112135 w 1362600"/>
                <a:gd name="connsiteY119" fmla="*/ 778369 h 2396328"/>
                <a:gd name="connsiteX120" fmla="*/ 1147630 w 1362600"/>
                <a:gd name="connsiteY120" fmla="*/ 757066 h 2396328"/>
                <a:gd name="connsiteX121" fmla="*/ 1181629 w 1362600"/>
                <a:gd name="connsiteY121" fmla="*/ 735089 h 2396328"/>
                <a:gd name="connsiteX122" fmla="*/ 1212847 w 1362600"/>
                <a:gd name="connsiteY122" fmla="*/ 714234 h 2396328"/>
                <a:gd name="connsiteX123" fmla="*/ 1215413 w 1362600"/>
                <a:gd name="connsiteY123" fmla="*/ 724325 h 2396328"/>
                <a:gd name="connsiteX124" fmla="*/ 1186974 w 1362600"/>
                <a:gd name="connsiteY124" fmla="*/ 757066 h 2396328"/>
                <a:gd name="connsiteX125" fmla="*/ 1152121 w 1362600"/>
                <a:gd name="connsiteY125" fmla="*/ 788461 h 2396328"/>
                <a:gd name="connsiteX126" fmla="*/ 1110211 w 1362600"/>
                <a:gd name="connsiteY126" fmla="*/ 816492 h 2396328"/>
                <a:gd name="connsiteX127" fmla="*/ 1063169 w 1362600"/>
                <a:gd name="connsiteY127" fmla="*/ 841832 h 2396328"/>
                <a:gd name="connsiteX128" fmla="*/ 1013134 w 1362600"/>
                <a:gd name="connsiteY128" fmla="*/ 864705 h 2396328"/>
                <a:gd name="connsiteX129" fmla="*/ 959678 w 1362600"/>
                <a:gd name="connsiteY129" fmla="*/ 884664 h 2396328"/>
                <a:gd name="connsiteX130" fmla="*/ 904511 w 1362600"/>
                <a:gd name="connsiteY130" fmla="*/ 900137 h 2396328"/>
                <a:gd name="connsiteX131" fmla="*/ 848275 w 1362600"/>
                <a:gd name="connsiteY131" fmla="*/ 911349 h 2396328"/>
                <a:gd name="connsiteX132" fmla="*/ 836728 w 1362600"/>
                <a:gd name="connsiteY132" fmla="*/ 938259 h 2396328"/>
                <a:gd name="connsiteX133" fmla="*/ 820692 w 1362600"/>
                <a:gd name="connsiteY133" fmla="*/ 969654 h 2396328"/>
                <a:gd name="connsiteX134" fmla="*/ 802944 w 1362600"/>
                <a:gd name="connsiteY134" fmla="*/ 1002395 h 2396328"/>
                <a:gd name="connsiteX135" fmla="*/ 779851 w 1362600"/>
                <a:gd name="connsiteY135" fmla="*/ 1037826 h 2396328"/>
                <a:gd name="connsiteX136" fmla="*/ 755689 w 1362600"/>
                <a:gd name="connsiteY136" fmla="*/ 1075051 h 2396328"/>
                <a:gd name="connsiteX137" fmla="*/ 729816 w 1362600"/>
                <a:gd name="connsiteY137" fmla="*/ 1111828 h 2396328"/>
                <a:gd name="connsiteX138" fmla="*/ 702232 w 1362600"/>
                <a:gd name="connsiteY138" fmla="*/ 1146587 h 2396328"/>
                <a:gd name="connsiteX139" fmla="*/ 674649 w 1362600"/>
                <a:gd name="connsiteY139" fmla="*/ 1180673 h 2396328"/>
                <a:gd name="connsiteX140" fmla="*/ 648776 w 1362600"/>
                <a:gd name="connsiteY140" fmla="*/ 1212068 h 2396328"/>
                <a:gd name="connsiteX141" fmla="*/ 621192 w 1362600"/>
                <a:gd name="connsiteY141" fmla="*/ 1240099 h 2396328"/>
                <a:gd name="connsiteX142" fmla="*/ 597030 w 1362600"/>
                <a:gd name="connsiteY142" fmla="*/ 1264990 h 2396328"/>
                <a:gd name="connsiteX143" fmla="*/ 573937 w 1362600"/>
                <a:gd name="connsiteY143" fmla="*/ 1282930 h 2396328"/>
                <a:gd name="connsiteX144" fmla="*/ 577572 w 1362600"/>
                <a:gd name="connsiteY144" fmla="*/ 1296385 h 2396328"/>
                <a:gd name="connsiteX145" fmla="*/ 583773 w 1362600"/>
                <a:gd name="connsiteY145" fmla="*/ 1299076 h 2396328"/>
                <a:gd name="connsiteX146" fmla="*/ 622903 w 1362600"/>
                <a:gd name="connsiteY146" fmla="*/ 1290331 h 2396328"/>
                <a:gd name="connsiteX147" fmla="*/ 662247 w 1362600"/>
                <a:gd name="connsiteY147" fmla="*/ 1286294 h 2396328"/>
                <a:gd name="connsiteX148" fmla="*/ 693158 w 1362600"/>
                <a:gd name="connsiteY148" fmla="*/ 1286294 h 2396328"/>
                <a:gd name="connsiteX149" fmla="*/ 732224 w 1362600"/>
                <a:gd name="connsiteY149" fmla="*/ 1400104 h 2396328"/>
                <a:gd name="connsiteX150" fmla="*/ 700522 w 1362600"/>
                <a:gd name="connsiteY150" fmla="*/ 1404474 h 2396328"/>
                <a:gd name="connsiteX151" fmla="*/ 664813 w 1362600"/>
                <a:gd name="connsiteY151" fmla="*/ 1410528 h 2396328"/>
                <a:gd name="connsiteX152" fmla="*/ 631028 w 1362600"/>
                <a:gd name="connsiteY152" fmla="*/ 1419274 h 2396328"/>
                <a:gd name="connsiteX153" fmla="*/ 603445 w 1362600"/>
                <a:gd name="connsiteY153" fmla="*/ 1427347 h 2396328"/>
                <a:gd name="connsiteX154" fmla="*/ 582062 w 1362600"/>
                <a:gd name="connsiteY154" fmla="*/ 1438559 h 2396328"/>
                <a:gd name="connsiteX155" fmla="*/ 566026 w 1362600"/>
                <a:gd name="connsiteY155" fmla="*/ 1452014 h 2396328"/>
                <a:gd name="connsiteX156" fmla="*/ 540153 w 1362600"/>
                <a:gd name="connsiteY156" fmla="*/ 1490810 h 2396328"/>
                <a:gd name="connsiteX157" fmla="*/ 522191 w 1362600"/>
                <a:gd name="connsiteY157" fmla="*/ 1532968 h 2396328"/>
                <a:gd name="connsiteX158" fmla="*/ 508079 w 1362600"/>
                <a:gd name="connsiteY158" fmla="*/ 1576921 h 2396328"/>
                <a:gd name="connsiteX159" fmla="*/ 499954 w 1362600"/>
                <a:gd name="connsiteY159" fmla="*/ 1621771 h 2396328"/>
                <a:gd name="connsiteX160" fmla="*/ 496532 w 1362600"/>
                <a:gd name="connsiteY160" fmla="*/ 1669088 h 2396328"/>
                <a:gd name="connsiteX161" fmla="*/ 494608 w 1362600"/>
                <a:gd name="connsiteY161" fmla="*/ 1716629 h 2396328"/>
                <a:gd name="connsiteX162" fmla="*/ 496532 w 1362600"/>
                <a:gd name="connsiteY162" fmla="*/ 1764169 h 2396328"/>
                <a:gd name="connsiteX163" fmla="*/ 499954 w 1362600"/>
                <a:gd name="connsiteY163" fmla="*/ 1812832 h 2396328"/>
                <a:gd name="connsiteX164" fmla="*/ 504444 w 1362600"/>
                <a:gd name="connsiteY164" fmla="*/ 1861045 h 2396328"/>
                <a:gd name="connsiteX165" fmla="*/ 509790 w 1362600"/>
                <a:gd name="connsiteY165" fmla="*/ 1908362 h 2396328"/>
                <a:gd name="connsiteX166" fmla="*/ 510645 w 1362600"/>
                <a:gd name="connsiteY166" fmla="*/ 1977879 h 2396328"/>
                <a:gd name="connsiteX167" fmla="*/ 506154 w 1362600"/>
                <a:gd name="connsiteY167" fmla="*/ 2047396 h 2396328"/>
                <a:gd name="connsiteX168" fmla="*/ 498243 w 1362600"/>
                <a:gd name="connsiteY168" fmla="*/ 2114223 h 2396328"/>
                <a:gd name="connsiteX169" fmla="*/ 488407 w 1362600"/>
                <a:gd name="connsiteY169" fmla="*/ 2179703 h 2396328"/>
                <a:gd name="connsiteX170" fmla="*/ 476433 w 1362600"/>
                <a:gd name="connsiteY170" fmla="*/ 2396328 h 2396328"/>
                <a:gd name="connsiteX171" fmla="*/ 117848 w 1362600"/>
                <a:gd name="connsiteY171" fmla="*/ 2396328 h 2396328"/>
                <a:gd name="connsiteX172" fmla="*/ 158902 w 1362600"/>
                <a:gd name="connsiteY172" fmla="*/ 2308198 h 2396328"/>
                <a:gd name="connsiteX173" fmla="*/ 209579 w 1362600"/>
                <a:gd name="connsiteY173" fmla="*/ 2208407 h 2396328"/>
                <a:gd name="connsiteX174" fmla="*/ 227326 w 1362600"/>
                <a:gd name="connsiteY174" fmla="*/ 2172303 h 2396328"/>
                <a:gd name="connsiteX175" fmla="*/ 242508 w 1362600"/>
                <a:gd name="connsiteY175" fmla="*/ 2132162 h 2396328"/>
                <a:gd name="connsiteX176" fmla="*/ 256834 w 1362600"/>
                <a:gd name="connsiteY176" fmla="*/ 2087537 h 2396328"/>
                <a:gd name="connsiteX177" fmla="*/ 270091 w 1362600"/>
                <a:gd name="connsiteY177" fmla="*/ 2039996 h 2396328"/>
                <a:gd name="connsiteX178" fmla="*/ 280783 w 1362600"/>
                <a:gd name="connsiteY178" fmla="*/ 1988643 h 2396328"/>
                <a:gd name="connsiteX179" fmla="*/ 288908 w 1362600"/>
                <a:gd name="connsiteY179" fmla="*/ 1936393 h 2396328"/>
                <a:gd name="connsiteX180" fmla="*/ 296820 w 1362600"/>
                <a:gd name="connsiteY180" fmla="*/ 1881676 h 2396328"/>
                <a:gd name="connsiteX181" fmla="*/ 302165 w 1362600"/>
                <a:gd name="connsiteY181" fmla="*/ 1826286 h 2396328"/>
                <a:gd name="connsiteX182" fmla="*/ 306656 w 1362600"/>
                <a:gd name="connsiteY182" fmla="*/ 1768654 h 2396328"/>
                <a:gd name="connsiteX183" fmla="*/ 306656 w 1362600"/>
                <a:gd name="connsiteY183" fmla="*/ 1711919 h 2396328"/>
                <a:gd name="connsiteX184" fmla="*/ 306656 w 1362600"/>
                <a:gd name="connsiteY184" fmla="*/ 1655857 h 2396328"/>
                <a:gd name="connsiteX185" fmla="*/ 302165 w 1362600"/>
                <a:gd name="connsiteY185" fmla="*/ 1599570 h 2396328"/>
                <a:gd name="connsiteX186" fmla="*/ 295964 w 1362600"/>
                <a:gd name="connsiteY186" fmla="*/ 1545526 h 2396328"/>
                <a:gd name="connsiteX187" fmla="*/ 288053 w 1362600"/>
                <a:gd name="connsiteY187" fmla="*/ 1492828 h 2396328"/>
                <a:gd name="connsiteX188" fmla="*/ 276292 w 1362600"/>
                <a:gd name="connsiteY188" fmla="*/ 1441923 h 2396328"/>
                <a:gd name="connsiteX189" fmla="*/ 260255 w 1362600"/>
                <a:gd name="connsiteY189" fmla="*/ 1394607 h 2396328"/>
                <a:gd name="connsiteX190" fmla="*/ 242508 w 1362600"/>
                <a:gd name="connsiteY190" fmla="*/ 1349757 h 2396328"/>
                <a:gd name="connsiteX191" fmla="*/ 221125 w 1362600"/>
                <a:gd name="connsiteY191" fmla="*/ 1309616 h 2396328"/>
                <a:gd name="connsiteX192" fmla="*/ 197177 w 1362600"/>
                <a:gd name="connsiteY192" fmla="*/ 1274185 h 2396328"/>
                <a:gd name="connsiteX193" fmla="*/ 169380 w 1362600"/>
                <a:gd name="connsiteY193" fmla="*/ 1242790 h 2396328"/>
                <a:gd name="connsiteX194" fmla="*/ 138375 w 1362600"/>
                <a:gd name="connsiteY194" fmla="*/ 1217450 h 2396328"/>
                <a:gd name="connsiteX195" fmla="*/ 38519 w 1362600"/>
                <a:gd name="connsiteY195" fmla="*/ 1182018 h 2396328"/>
                <a:gd name="connsiteX196" fmla="*/ 3665 w 1362600"/>
                <a:gd name="connsiteY196" fmla="*/ 1182018 h 2396328"/>
                <a:gd name="connsiteX197" fmla="*/ 0 w 1362600"/>
                <a:gd name="connsiteY197" fmla="*/ 1182357 h 2396328"/>
                <a:gd name="connsiteX198" fmla="*/ 0 w 1362600"/>
                <a:gd name="connsiteY198" fmla="*/ 971189 h 2396328"/>
                <a:gd name="connsiteX199" fmla="*/ 120414 w 1362600"/>
                <a:gd name="connsiteY199" fmla="*/ 1033789 h 2396328"/>
                <a:gd name="connsiteX200" fmla="*/ 128539 w 1362600"/>
                <a:gd name="connsiteY200" fmla="*/ 1029080 h 2396328"/>
                <a:gd name="connsiteX201" fmla="*/ 108012 w 1362600"/>
                <a:gd name="connsiteY201" fmla="*/ 971672 h 2396328"/>
                <a:gd name="connsiteX202" fmla="*/ 91975 w 1362600"/>
                <a:gd name="connsiteY202" fmla="*/ 910004 h 2396328"/>
                <a:gd name="connsiteX203" fmla="*/ 78504 w 1362600"/>
                <a:gd name="connsiteY203" fmla="*/ 843178 h 2396328"/>
                <a:gd name="connsiteX204" fmla="*/ 72303 w 1362600"/>
                <a:gd name="connsiteY204" fmla="*/ 775006 h 2396328"/>
                <a:gd name="connsiteX205" fmla="*/ 66957 w 1362600"/>
                <a:gd name="connsiteY205" fmla="*/ 703694 h 2396328"/>
                <a:gd name="connsiteX206" fmla="*/ 66957 w 1362600"/>
                <a:gd name="connsiteY206" fmla="*/ 630813 h 2396328"/>
                <a:gd name="connsiteX207" fmla="*/ 70592 w 1362600"/>
                <a:gd name="connsiteY207" fmla="*/ 557260 h 2396328"/>
                <a:gd name="connsiteX208" fmla="*/ 78504 w 1362600"/>
                <a:gd name="connsiteY208" fmla="*/ 484379 h 2396328"/>
                <a:gd name="connsiteX209" fmla="*/ 90264 w 1362600"/>
                <a:gd name="connsiteY209" fmla="*/ 411722 h 2396328"/>
                <a:gd name="connsiteX210" fmla="*/ 102666 w 1362600"/>
                <a:gd name="connsiteY210" fmla="*/ 341532 h 2396328"/>
                <a:gd name="connsiteX211" fmla="*/ 120414 w 1362600"/>
                <a:gd name="connsiteY211" fmla="*/ 273360 h 2396328"/>
                <a:gd name="connsiteX212" fmla="*/ 141796 w 1362600"/>
                <a:gd name="connsiteY212" fmla="*/ 209225 h 2396328"/>
                <a:gd name="connsiteX213" fmla="*/ 164034 w 1362600"/>
                <a:gd name="connsiteY213" fmla="*/ 148453 h 2396328"/>
                <a:gd name="connsiteX214" fmla="*/ 189907 w 1362600"/>
                <a:gd name="connsiteY214" fmla="*/ 93512 h 2396328"/>
                <a:gd name="connsiteX215" fmla="*/ 217490 w 1362600"/>
                <a:gd name="connsiteY215" fmla="*/ 43504 h 2396328"/>
                <a:gd name="connsiteX216" fmla="*/ 250633 w 1362600"/>
                <a:gd name="connsiteY216" fmla="*/ 0 h 2396328"/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1361456 w 1362600"/>
                <a:gd name="connsiteY3" fmla="*/ 1033789 h 2396328"/>
                <a:gd name="connsiteX4" fmla="*/ 250633 w 1362600"/>
                <a:gd name="connsiteY4" fmla="*/ 0 h 2396328"/>
                <a:gd name="connsiteX5" fmla="*/ 246998 w 1362600"/>
                <a:gd name="connsiteY5" fmla="*/ 10764 h 2396328"/>
                <a:gd name="connsiteX6" fmla="*/ 245288 w 1362600"/>
                <a:gd name="connsiteY6" fmla="*/ 17940 h 2396328"/>
                <a:gd name="connsiteX7" fmla="*/ 243363 w 1362600"/>
                <a:gd name="connsiteY7" fmla="*/ 22649 h 2396328"/>
                <a:gd name="connsiteX8" fmla="*/ 243363 w 1362600"/>
                <a:gd name="connsiteY8" fmla="*/ 25340 h 2396328"/>
                <a:gd name="connsiteX9" fmla="*/ 245288 w 1362600"/>
                <a:gd name="connsiteY9" fmla="*/ 26686 h 2396328"/>
                <a:gd name="connsiteX10" fmla="*/ 245288 w 1362600"/>
                <a:gd name="connsiteY10" fmla="*/ 28031 h 2396328"/>
                <a:gd name="connsiteX11" fmla="*/ 246998 w 1362600"/>
                <a:gd name="connsiteY11" fmla="*/ 28031 h 2396328"/>
                <a:gd name="connsiteX12" fmla="*/ 246998 w 1362600"/>
                <a:gd name="connsiteY12" fmla="*/ 30050 h 2396328"/>
                <a:gd name="connsiteX13" fmla="*/ 245288 w 1362600"/>
                <a:gd name="connsiteY13" fmla="*/ 34086 h 2396328"/>
                <a:gd name="connsiteX14" fmla="*/ 243363 w 1362600"/>
                <a:gd name="connsiteY14" fmla="*/ 40141 h 2396328"/>
                <a:gd name="connsiteX15" fmla="*/ 240797 w 1362600"/>
                <a:gd name="connsiteY15" fmla="*/ 49559 h 2396328"/>
                <a:gd name="connsiteX16" fmla="*/ 235452 w 1362600"/>
                <a:gd name="connsiteY16" fmla="*/ 62790 h 2396328"/>
                <a:gd name="connsiteX17" fmla="*/ 227326 w 1362600"/>
                <a:gd name="connsiteY17" fmla="*/ 81627 h 2396328"/>
                <a:gd name="connsiteX18" fmla="*/ 219415 w 1362600"/>
                <a:gd name="connsiteY18" fmla="*/ 104276 h 2396328"/>
                <a:gd name="connsiteX19" fmla="*/ 206799 w 1362600"/>
                <a:gd name="connsiteY19" fmla="*/ 133653 h 2396328"/>
                <a:gd name="connsiteX20" fmla="*/ 191831 w 1362600"/>
                <a:gd name="connsiteY20" fmla="*/ 169084 h 2396328"/>
                <a:gd name="connsiteX21" fmla="*/ 173870 w 1362600"/>
                <a:gd name="connsiteY21" fmla="*/ 224474 h 2396328"/>
                <a:gd name="connsiteX22" fmla="*/ 161468 w 1362600"/>
                <a:gd name="connsiteY22" fmla="*/ 283900 h 2396328"/>
                <a:gd name="connsiteX23" fmla="*/ 151632 w 1362600"/>
                <a:gd name="connsiteY23" fmla="*/ 344896 h 2396328"/>
                <a:gd name="connsiteX24" fmla="*/ 138375 w 1362600"/>
                <a:gd name="connsiteY24" fmla="*/ 409704 h 2396328"/>
                <a:gd name="connsiteX25" fmla="*/ 136451 w 1362600"/>
                <a:gd name="connsiteY25" fmla="*/ 423607 h 2396328"/>
                <a:gd name="connsiteX26" fmla="*/ 133885 w 1362600"/>
                <a:gd name="connsiteY26" fmla="*/ 444462 h 2396328"/>
                <a:gd name="connsiteX27" fmla="*/ 131960 w 1362600"/>
                <a:gd name="connsiteY27" fmla="*/ 466439 h 2396328"/>
                <a:gd name="connsiteX28" fmla="*/ 130250 w 1362600"/>
                <a:gd name="connsiteY28" fmla="*/ 490433 h 2396328"/>
                <a:gd name="connsiteX29" fmla="*/ 130250 w 1362600"/>
                <a:gd name="connsiteY29" fmla="*/ 515101 h 2396328"/>
                <a:gd name="connsiteX30" fmla="*/ 133885 w 1362600"/>
                <a:gd name="connsiteY30" fmla="*/ 537301 h 2396328"/>
                <a:gd name="connsiteX31" fmla="*/ 138375 w 1362600"/>
                <a:gd name="connsiteY31" fmla="*/ 556587 h 2396328"/>
                <a:gd name="connsiteX32" fmla="*/ 146286 w 1362600"/>
                <a:gd name="connsiteY32" fmla="*/ 570042 h 2396328"/>
                <a:gd name="connsiteX33" fmla="*/ 189052 w 1362600"/>
                <a:gd name="connsiteY33" fmla="*/ 567351 h 2396328"/>
                <a:gd name="connsiteX34" fmla="*/ 230961 w 1362600"/>
                <a:gd name="connsiteY34" fmla="*/ 556587 h 2396328"/>
                <a:gd name="connsiteX35" fmla="*/ 270947 w 1362600"/>
                <a:gd name="connsiteY35" fmla="*/ 539320 h 2396328"/>
                <a:gd name="connsiteX36" fmla="*/ 312001 w 1362600"/>
                <a:gd name="connsiteY36" fmla="*/ 515101 h 2396328"/>
                <a:gd name="connsiteX37" fmla="*/ 349420 w 1362600"/>
                <a:gd name="connsiteY37" fmla="*/ 487070 h 2396328"/>
                <a:gd name="connsiteX38" fmla="*/ 385985 w 1362600"/>
                <a:gd name="connsiteY38" fmla="*/ 452984 h 2396328"/>
                <a:gd name="connsiteX39" fmla="*/ 420624 w 1362600"/>
                <a:gd name="connsiteY39" fmla="*/ 416880 h 2396328"/>
                <a:gd name="connsiteX40" fmla="*/ 452698 w 1362600"/>
                <a:gd name="connsiteY40" fmla="*/ 378981 h 2396328"/>
                <a:gd name="connsiteX41" fmla="*/ 483917 w 1362600"/>
                <a:gd name="connsiteY41" fmla="*/ 338841 h 2396328"/>
                <a:gd name="connsiteX42" fmla="*/ 510645 w 1362600"/>
                <a:gd name="connsiteY42" fmla="*/ 297355 h 2396328"/>
                <a:gd name="connsiteX43" fmla="*/ 535662 w 1362600"/>
                <a:gd name="connsiteY43" fmla="*/ 257214 h 2396328"/>
                <a:gd name="connsiteX44" fmla="*/ 556190 w 1362600"/>
                <a:gd name="connsiteY44" fmla="*/ 218419 h 2396328"/>
                <a:gd name="connsiteX45" fmla="*/ 566026 w 1362600"/>
                <a:gd name="connsiteY45" fmla="*/ 218419 h 2396328"/>
                <a:gd name="connsiteX46" fmla="*/ 566026 w 1362600"/>
                <a:gd name="connsiteY46" fmla="*/ 222455 h 2396328"/>
                <a:gd name="connsiteX47" fmla="*/ 549989 w 1362600"/>
                <a:gd name="connsiteY47" fmla="*/ 261251 h 2396328"/>
                <a:gd name="connsiteX48" fmla="*/ 532027 w 1362600"/>
                <a:gd name="connsiteY48" fmla="*/ 301391 h 2396328"/>
                <a:gd name="connsiteX49" fmla="*/ 512569 w 1362600"/>
                <a:gd name="connsiteY49" fmla="*/ 340186 h 2396328"/>
                <a:gd name="connsiteX50" fmla="*/ 492897 w 1362600"/>
                <a:gd name="connsiteY50" fmla="*/ 377636 h 2396328"/>
                <a:gd name="connsiteX51" fmla="*/ 472370 w 1362600"/>
                <a:gd name="connsiteY51" fmla="*/ 414189 h 2396328"/>
                <a:gd name="connsiteX52" fmla="*/ 449277 w 1362600"/>
                <a:gd name="connsiteY52" fmla="*/ 448274 h 2396328"/>
                <a:gd name="connsiteX53" fmla="*/ 425115 w 1362600"/>
                <a:gd name="connsiteY53" fmla="*/ 481015 h 2396328"/>
                <a:gd name="connsiteX54" fmla="*/ 395821 w 1362600"/>
                <a:gd name="connsiteY54" fmla="*/ 511064 h 2396328"/>
                <a:gd name="connsiteX55" fmla="*/ 365458 w 1362600"/>
                <a:gd name="connsiteY55" fmla="*/ 540665 h 2396328"/>
                <a:gd name="connsiteX56" fmla="*/ 329749 w 1362600"/>
                <a:gd name="connsiteY56" fmla="*/ 564660 h 2396328"/>
                <a:gd name="connsiteX57" fmla="*/ 288908 w 1362600"/>
                <a:gd name="connsiteY57" fmla="*/ 586636 h 2396328"/>
                <a:gd name="connsiteX58" fmla="*/ 243363 w 1362600"/>
                <a:gd name="connsiteY58" fmla="*/ 606146 h 2396328"/>
                <a:gd name="connsiteX59" fmla="*/ 195252 w 1362600"/>
                <a:gd name="connsiteY59" fmla="*/ 620722 h 2396328"/>
                <a:gd name="connsiteX60" fmla="*/ 138375 w 1362600"/>
                <a:gd name="connsiteY60" fmla="*/ 630813 h 2396328"/>
                <a:gd name="connsiteX61" fmla="*/ 140086 w 1362600"/>
                <a:gd name="connsiteY61" fmla="*/ 701003 h 2396328"/>
                <a:gd name="connsiteX62" fmla="*/ 147997 w 1362600"/>
                <a:gd name="connsiteY62" fmla="*/ 767830 h 2396328"/>
                <a:gd name="connsiteX63" fmla="*/ 161468 w 1362600"/>
                <a:gd name="connsiteY63" fmla="*/ 831292 h 2396328"/>
                <a:gd name="connsiteX64" fmla="*/ 179216 w 1362600"/>
                <a:gd name="connsiteY64" fmla="*/ 891391 h 2396328"/>
                <a:gd name="connsiteX65" fmla="*/ 201453 w 1362600"/>
                <a:gd name="connsiteY65" fmla="*/ 948799 h 2396328"/>
                <a:gd name="connsiteX66" fmla="*/ 225616 w 1362600"/>
                <a:gd name="connsiteY66" fmla="*/ 1003740 h 2396328"/>
                <a:gd name="connsiteX67" fmla="*/ 253199 w 1362600"/>
                <a:gd name="connsiteY67" fmla="*/ 1055766 h 2396328"/>
                <a:gd name="connsiteX68" fmla="*/ 280783 w 1362600"/>
                <a:gd name="connsiteY68" fmla="*/ 1106446 h 2396328"/>
                <a:gd name="connsiteX69" fmla="*/ 288908 w 1362600"/>
                <a:gd name="connsiteY69" fmla="*/ 1118556 h 2396328"/>
                <a:gd name="connsiteX70" fmla="*/ 295964 w 1362600"/>
                <a:gd name="connsiteY70" fmla="*/ 1133356 h 2396328"/>
                <a:gd name="connsiteX71" fmla="*/ 305800 w 1362600"/>
                <a:gd name="connsiteY71" fmla="*/ 1149278 h 2396328"/>
                <a:gd name="connsiteX72" fmla="*/ 314781 w 1362600"/>
                <a:gd name="connsiteY72" fmla="*/ 1166097 h 2396328"/>
                <a:gd name="connsiteX73" fmla="*/ 326327 w 1362600"/>
                <a:gd name="connsiteY73" fmla="*/ 1182018 h 2396328"/>
                <a:gd name="connsiteX74" fmla="*/ 339585 w 1362600"/>
                <a:gd name="connsiteY74" fmla="*/ 1195473 h 2396328"/>
                <a:gd name="connsiteX75" fmla="*/ 355622 w 1362600"/>
                <a:gd name="connsiteY75" fmla="*/ 1207358 h 2396328"/>
                <a:gd name="connsiteX76" fmla="*/ 373583 w 1362600"/>
                <a:gd name="connsiteY76" fmla="*/ 1216104 h 2396328"/>
                <a:gd name="connsiteX77" fmla="*/ 394965 w 1362600"/>
                <a:gd name="connsiteY77" fmla="*/ 1219468 h 2396328"/>
                <a:gd name="connsiteX78" fmla="*/ 417203 w 1362600"/>
                <a:gd name="connsiteY78" fmla="*/ 1218795 h 2396328"/>
                <a:gd name="connsiteX79" fmla="*/ 457188 w 1362600"/>
                <a:gd name="connsiteY79" fmla="*/ 1208704 h 2396328"/>
                <a:gd name="connsiteX80" fmla="*/ 492897 w 1362600"/>
                <a:gd name="connsiteY80" fmla="*/ 1192109 h 2396328"/>
                <a:gd name="connsiteX81" fmla="*/ 527537 w 1362600"/>
                <a:gd name="connsiteY81" fmla="*/ 1171254 h 2396328"/>
                <a:gd name="connsiteX82" fmla="*/ 556190 w 1362600"/>
                <a:gd name="connsiteY82" fmla="*/ 1146587 h 2396328"/>
                <a:gd name="connsiteX83" fmla="*/ 583773 w 1362600"/>
                <a:gd name="connsiteY83" fmla="*/ 1119901 h 2396328"/>
                <a:gd name="connsiteX84" fmla="*/ 609646 w 1362600"/>
                <a:gd name="connsiteY84" fmla="*/ 1091870 h 2396328"/>
                <a:gd name="connsiteX85" fmla="*/ 632739 w 1362600"/>
                <a:gd name="connsiteY85" fmla="*/ 1065184 h 2396328"/>
                <a:gd name="connsiteX86" fmla="*/ 652411 w 1362600"/>
                <a:gd name="connsiteY86" fmla="*/ 1039620 h 2396328"/>
                <a:gd name="connsiteX87" fmla="*/ 696031 w 1362600"/>
                <a:gd name="connsiteY87" fmla="*/ 981539 h 2396328"/>
                <a:gd name="connsiteX88" fmla="*/ 737941 w 1362600"/>
                <a:gd name="connsiteY88" fmla="*/ 916059 h 2396328"/>
                <a:gd name="connsiteX89" fmla="*/ 779851 w 1362600"/>
                <a:gd name="connsiteY89" fmla="*/ 844523 h 2396328"/>
                <a:gd name="connsiteX90" fmla="*/ 818981 w 1362600"/>
                <a:gd name="connsiteY90" fmla="*/ 766484 h 2396328"/>
                <a:gd name="connsiteX91" fmla="*/ 854690 w 1362600"/>
                <a:gd name="connsiteY91" fmla="*/ 684185 h 2396328"/>
                <a:gd name="connsiteX92" fmla="*/ 886764 w 1362600"/>
                <a:gd name="connsiteY92" fmla="*/ 596728 h 2396328"/>
                <a:gd name="connsiteX93" fmla="*/ 916058 w 1362600"/>
                <a:gd name="connsiteY93" fmla="*/ 505234 h 2396328"/>
                <a:gd name="connsiteX94" fmla="*/ 937440 w 1362600"/>
                <a:gd name="connsiteY94" fmla="*/ 410376 h 2396328"/>
                <a:gd name="connsiteX95" fmla="*/ 953477 w 1362600"/>
                <a:gd name="connsiteY95" fmla="*/ 313276 h 2396328"/>
                <a:gd name="connsiteX96" fmla="*/ 963313 w 1362600"/>
                <a:gd name="connsiteY96" fmla="*/ 213934 h 2396328"/>
                <a:gd name="connsiteX97" fmla="*/ 971224 w 1362600"/>
                <a:gd name="connsiteY97" fmla="*/ 218419 h 2396328"/>
                <a:gd name="connsiteX98" fmla="*/ 977639 w 1362600"/>
                <a:gd name="connsiteY98" fmla="*/ 229856 h 2396328"/>
                <a:gd name="connsiteX99" fmla="*/ 982985 w 1362600"/>
                <a:gd name="connsiteY99" fmla="*/ 246674 h 2396328"/>
                <a:gd name="connsiteX100" fmla="*/ 985551 w 1362600"/>
                <a:gd name="connsiteY100" fmla="*/ 268651 h 2396328"/>
                <a:gd name="connsiteX101" fmla="*/ 987261 w 1362600"/>
                <a:gd name="connsiteY101" fmla="*/ 293991 h 2396328"/>
                <a:gd name="connsiteX102" fmla="*/ 987261 w 1362600"/>
                <a:gd name="connsiteY102" fmla="*/ 323368 h 2396328"/>
                <a:gd name="connsiteX103" fmla="*/ 987261 w 1362600"/>
                <a:gd name="connsiteY103" fmla="*/ 354763 h 2396328"/>
                <a:gd name="connsiteX104" fmla="*/ 985551 w 1362600"/>
                <a:gd name="connsiteY104" fmla="*/ 388848 h 2396328"/>
                <a:gd name="connsiteX105" fmla="*/ 982985 w 1362600"/>
                <a:gd name="connsiteY105" fmla="*/ 423607 h 2396328"/>
                <a:gd name="connsiteX106" fmla="*/ 979350 w 1362600"/>
                <a:gd name="connsiteY106" fmla="*/ 459038 h 2396328"/>
                <a:gd name="connsiteX107" fmla="*/ 974004 w 1362600"/>
                <a:gd name="connsiteY107" fmla="*/ 494470 h 2396328"/>
                <a:gd name="connsiteX108" fmla="*/ 971224 w 1362600"/>
                <a:gd name="connsiteY108" fmla="*/ 528556 h 2396328"/>
                <a:gd name="connsiteX109" fmla="*/ 965879 w 1362600"/>
                <a:gd name="connsiteY109" fmla="*/ 559951 h 2396328"/>
                <a:gd name="connsiteX110" fmla="*/ 961602 w 1362600"/>
                <a:gd name="connsiteY110" fmla="*/ 589327 h 2396328"/>
                <a:gd name="connsiteX111" fmla="*/ 956257 w 1362600"/>
                <a:gd name="connsiteY111" fmla="*/ 614667 h 2396328"/>
                <a:gd name="connsiteX112" fmla="*/ 951766 w 1362600"/>
                <a:gd name="connsiteY112" fmla="*/ 635523 h 2396328"/>
                <a:gd name="connsiteX113" fmla="*/ 948131 w 1362600"/>
                <a:gd name="connsiteY113" fmla="*/ 652117 h 2396328"/>
                <a:gd name="connsiteX114" fmla="*/ 883984 w 1362600"/>
                <a:gd name="connsiteY114" fmla="*/ 841832 h 2396328"/>
                <a:gd name="connsiteX115" fmla="*/ 935730 w 1362600"/>
                <a:gd name="connsiteY115" fmla="*/ 838020 h 2396328"/>
                <a:gd name="connsiteX116" fmla="*/ 983840 w 1362600"/>
                <a:gd name="connsiteY116" fmla="*/ 828601 h 2396328"/>
                <a:gd name="connsiteX117" fmla="*/ 1029171 w 1362600"/>
                <a:gd name="connsiteY117" fmla="*/ 815146 h 2396328"/>
                <a:gd name="connsiteX118" fmla="*/ 1072792 w 1362600"/>
                <a:gd name="connsiteY118" fmla="*/ 797879 h 2396328"/>
                <a:gd name="connsiteX119" fmla="*/ 1112135 w 1362600"/>
                <a:gd name="connsiteY119" fmla="*/ 778369 h 2396328"/>
                <a:gd name="connsiteX120" fmla="*/ 1147630 w 1362600"/>
                <a:gd name="connsiteY120" fmla="*/ 757066 h 2396328"/>
                <a:gd name="connsiteX121" fmla="*/ 1181629 w 1362600"/>
                <a:gd name="connsiteY121" fmla="*/ 735089 h 2396328"/>
                <a:gd name="connsiteX122" fmla="*/ 1212847 w 1362600"/>
                <a:gd name="connsiteY122" fmla="*/ 714234 h 2396328"/>
                <a:gd name="connsiteX123" fmla="*/ 1215413 w 1362600"/>
                <a:gd name="connsiteY123" fmla="*/ 724325 h 2396328"/>
                <a:gd name="connsiteX124" fmla="*/ 1186974 w 1362600"/>
                <a:gd name="connsiteY124" fmla="*/ 757066 h 2396328"/>
                <a:gd name="connsiteX125" fmla="*/ 1152121 w 1362600"/>
                <a:gd name="connsiteY125" fmla="*/ 788461 h 2396328"/>
                <a:gd name="connsiteX126" fmla="*/ 1110211 w 1362600"/>
                <a:gd name="connsiteY126" fmla="*/ 816492 h 2396328"/>
                <a:gd name="connsiteX127" fmla="*/ 1063169 w 1362600"/>
                <a:gd name="connsiteY127" fmla="*/ 841832 h 2396328"/>
                <a:gd name="connsiteX128" fmla="*/ 1013134 w 1362600"/>
                <a:gd name="connsiteY128" fmla="*/ 864705 h 2396328"/>
                <a:gd name="connsiteX129" fmla="*/ 959678 w 1362600"/>
                <a:gd name="connsiteY129" fmla="*/ 884664 h 2396328"/>
                <a:gd name="connsiteX130" fmla="*/ 904511 w 1362600"/>
                <a:gd name="connsiteY130" fmla="*/ 900137 h 2396328"/>
                <a:gd name="connsiteX131" fmla="*/ 848275 w 1362600"/>
                <a:gd name="connsiteY131" fmla="*/ 911349 h 2396328"/>
                <a:gd name="connsiteX132" fmla="*/ 836728 w 1362600"/>
                <a:gd name="connsiteY132" fmla="*/ 938259 h 2396328"/>
                <a:gd name="connsiteX133" fmla="*/ 820692 w 1362600"/>
                <a:gd name="connsiteY133" fmla="*/ 969654 h 2396328"/>
                <a:gd name="connsiteX134" fmla="*/ 802944 w 1362600"/>
                <a:gd name="connsiteY134" fmla="*/ 1002395 h 2396328"/>
                <a:gd name="connsiteX135" fmla="*/ 779851 w 1362600"/>
                <a:gd name="connsiteY135" fmla="*/ 1037826 h 2396328"/>
                <a:gd name="connsiteX136" fmla="*/ 755689 w 1362600"/>
                <a:gd name="connsiteY136" fmla="*/ 1075051 h 2396328"/>
                <a:gd name="connsiteX137" fmla="*/ 729816 w 1362600"/>
                <a:gd name="connsiteY137" fmla="*/ 1111828 h 2396328"/>
                <a:gd name="connsiteX138" fmla="*/ 702232 w 1362600"/>
                <a:gd name="connsiteY138" fmla="*/ 1146587 h 2396328"/>
                <a:gd name="connsiteX139" fmla="*/ 674649 w 1362600"/>
                <a:gd name="connsiteY139" fmla="*/ 1180673 h 2396328"/>
                <a:gd name="connsiteX140" fmla="*/ 648776 w 1362600"/>
                <a:gd name="connsiteY140" fmla="*/ 1212068 h 2396328"/>
                <a:gd name="connsiteX141" fmla="*/ 621192 w 1362600"/>
                <a:gd name="connsiteY141" fmla="*/ 1240099 h 2396328"/>
                <a:gd name="connsiteX142" fmla="*/ 597030 w 1362600"/>
                <a:gd name="connsiteY142" fmla="*/ 1264990 h 2396328"/>
                <a:gd name="connsiteX143" fmla="*/ 573937 w 1362600"/>
                <a:gd name="connsiteY143" fmla="*/ 1282930 h 2396328"/>
                <a:gd name="connsiteX144" fmla="*/ 577572 w 1362600"/>
                <a:gd name="connsiteY144" fmla="*/ 1296385 h 2396328"/>
                <a:gd name="connsiteX145" fmla="*/ 583773 w 1362600"/>
                <a:gd name="connsiteY145" fmla="*/ 1299076 h 2396328"/>
                <a:gd name="connsiteX146" fmla="*/ 622903 w 1362600"/>
                <a:gd name="connsiteY146" fmla="*/ 1290331 h 2396328"/>
                <a:gd name="connsiteX147" fmla="*/ 662247 w 1362600"/>
                <a:gd name="connsiteY147" fmla="*/ 1286294 h 2396328"/>
                <a:gd name="connsiteX148" fmla="*/ 693158 w 1362600"/>
                <a:gd name="connsiteY148" fmla="*/ 1286294 h 2396328"/>
                <a:gd name="connsiteX149" fmla="*/ 732224 w 1362600"/>
                <a:gd name="connsiteY149" fmla="*/ 1400104 h 2396328"/>
                <a:gd name="connsiteX150" fmla="*/ 700522 w 1362600"/>
                <a:gd name="connsiteY150" fmla="*/ 1404474 h 2396328"/>
                <a:gd name="connsiteX151" fmla="*/ 664813 w 1362600"/>
                <a:gd name="connsiteY151" fmla="*/ 1410528 h 2396328"/>
                <a:gd name="connsiteX152" fmla="*/ 631028 w 1362600"/>
                <a:gd name="connsiteY152" fmla="*/ 1419274 h 2396328"/>
                <a:gd name="connsiteX153" fmla="*/ 603445 w 1362600"/>
                <a:gd name="connsiteY153" fmla="*/ 1427347 h 2396328"/>
                <a:gd name="connsiteX154" fmla="*/ 582062 w 1362600"/>
                <a:gd name="connsiteY154" fmla="*/ 1438559 h 2396328"/>
                <a:gd name="connsiteX155" fmla="*/ 566026 w 1362600"/>
                <a:gd name="connsiteY155" fmla="*/ 1452014 h 2396328"/>
                <a:gd name="connsiteX156" fmla="*/ 540153 w 1362600"/>
                <a:gd name="connsiteY156" fmla="*/ 1490810 h 2396328"/>
                <a:gd name="connsiteX157" fmla="*/ 522191 w 1362600"/>
                <a:gd name="connsiteY157" fmla="*/ 1532968 h 2396328"/>
                <a:gd name="connsiteX158" fmla="*/ 508079 w 1362600"/>
                <a:gd name="connsiteY158" fmla="*/ 1576921 h 2396328"/>
                <a:gd name="connsiteX159" fmla="*/ 499954 w 1362600"/>
                <a:gd name="connsiteY159" fmla="*/ 1621771 h 2396328"/>
                <a:gd name="connsiteX160" fmla="*/ 496532 w 1362600"/>
                <a:gd name="connsiteY160" fmla="*/ 1669088 h 2396328"/>
                <a:gd name="connsiteX161" fmla="*/ 494608 w 1362600"/>
                <a:gd name="connsiteY161" fmla="*/ 1716629 h 2396328"/>
                <a:gd name="connsiteX162" fmla="*/ 496532 w 1362600"/>
                <a:gd name="connsiteY162" fmla="*/ 1764169 h 2396328"/>
                <a:gd name="connsiteX163" fmla="*/ 499954 w 1362600"/>
                <a:gd name="connsiteY163" fmla="*/ 1812832 h 2396328"/>
                <a:gd name="connsiteX164" fmla="*/ 504444 w 1362600"/>
                <a:gd name="connsiteY164" fmla="*/ 1861045 h 2396328"/>
                <a:gd name="connsiteX165" fmla="*/ 509790 w 1362600"/>
                <a:gd name="connsiteY165" fmla="*/ 1908362 h 2396328"/>
                <a:gd name="connsiteX166" fmla="*/ 510645 w 1362600"/>
                <a:gd name="connsiteY166" fmla="*/ 1977879 h 2396328"/>
                <a:gd name="connsiteX167" fmla="*/ 506154 w 1362600"/>
                <a:gd name="connsiteY167" fmla="*/ 2047396 h 2396328"/>
                <a:gd name="connsiteX168" fmla="*/ 498243 w 1362600"/>
                <a:gd name="connsiteY168" fmla="*/ 2114223 h 2396328"/>
                <a:gd name="connsiteX169" fmla="*/ 488407 w 1362600"/>
                <a:gd name="connsiteY169" fmla="*/ 2179703 h 2396328"/>
                <a:gd name="connsiteX170" fmla="*/ 476433 w 1362600"/>
                <a:gd name="connsiteY170" fmla="*/ 2396328 h 2396328"/>
                <a:gd name="connsiteX171" fmla="*/ 117848 w 1362600"/>
                <a:gd name="connsiteY171" fmla="*/ 2396328 h 2396328"/>
                <a:gd name="connsiteX172" fmla="*/ 158902 w 1362600"/>
                <a:gd name="connsiteY172" fmla="*/ 2308198 h 2396328"/>
                <a:gd name="connsiteX173" fmla="*/ 209579 w 1362600"/>
                <a:gd name="connsiteY173" fmla="*/ 2208407 h 2396328"/>
                <a:gd name="connsiteX174" fmla="*/ 227326 w 1362600"/>
                <a:gd name="connsiteY174" fmla="*/ 2172303 h 2396328"/>
                <a:gd name="connsiteX175" fmla="*/ 242508 w 1362600"/>
                <a:gd name="connsiteY175" fmla="*/ 2132162 h 2396328"/>
                <a:gd name="connsiteX176" fmla="*/ 256834 w 1362600"/>
                <a:gd name="connsiteY176" fmla="*/ 2087537 h 2396328"/>
                <a:gd name="connsiteX177" fmla="*/ 270091 w 1362600"/>
                <a:gd name="connsiteY177" fmla="*/ 2039996 h 2396328"/>
                <a:gd name="connsiteX178" fmla="*/ 280783 w 1362600"/>
                <a:gd name="connsiteY178" fmla="*/ 1988643 h 2396328"/>
                <a:gd name="connsiteX179" fmla="*/ 288908 w 1362600"/>
                <a:gd name="connsiteY179" fmla="*/ 1936393 h 2396328"/>
                <a:gd name="connsiteX180" fmla="*/ 296820 w 1362600"/>
                <a:gd name="connsiteY180" fmla="*/ 1881676 h 2396328"/>
                <a:gd name="connsiteX181" fmla="*/ 302165 w 1362600"/>
                <a:gd name="connsiteY181" fmla="*/ 1826286 h 2396328"/>
                <a:gd name="connsiteX182" fmla="*/ 306656 w 1362600"/>
                <a:gd name="connsiteY182" fmla="*/ 1768654 h 2396328"/>
                <a:gd name="connsiteX183" fmla="*/ 306656 w 1362600"/>
                <a:gd name="connsiteY183" fmla="*/ 1711919 h 2396328"/>
                <a:gd name="connsiteX184" fmla="*/ 306656 w 1362600"/>
                <a:gd name="connsiteY184" fmla="*/ 1655857 h 2396328"/>
                <a:gd name="connsiteX185" fmla="*/ 302165 w 1362600"/>
                <a:gd name="connsiteY185" fmla="*/ 1599570 h 2396328"/>
                <a:gd name="connsiteX186" fmla="*/ 295964 w 1362600"/>
                <a:gd name="connsiteY186" fmla="*/ 1545526 h 2396328"/>
                <a:gd name="connsiteX187" fmla="*/ 288053 w 1362600"/>
                <a:gd name="connsiteY187" fmla="*/ 1492828 h 2396328"/>
                <a:gd name="connsiteX188" fmla="*/ 276292 w 1362600"/>
                <a:gd name="connsiteY188" fmla="*/ 1441923 h 2396328"/>
                <a:gd name="connsiteX189" fmla="*/ 260255 w 1362600"/>
                <a:gd name="connsiteY189" fmla="*/ 1394607 h 2396328"/>
                <a:gd name="connsiteX190" fmla="*/ 242508 w 1362600"/>
                <a:gd name="connsiteY190" fmla="*/ 1349757 h 2396328"/>
                <a:gd name="connsiteX191" fmla="*/ 221125 w 1362600"/>
                <a:gd name="connsiteY191" fmla="*/ 1309616 h 2396328"/>
                <a:gd name="connsiteX192" fmla="*/ 197177 w 1362600"/>
                <a:gd name="connsiteY192" fmla="*/ 1274185 h 2396328"/>
                <a:gd name="connsiteX193" fmla="*/ 169380 w 1362600"/>
                <a:gd name="connsiteY193" fmla="*/ 1242790 h 2396328"/>
                <a:gd name="connsiteX194" fmla="*/ 138375 w 1362600"/>
                <a:gd name="connsiteY194" fmla="*/ 1217450 h 2396328"/>
                <a:gd name="connsiteX195" fmla="*/ 3665 w 1362600"/>
                <a:gd name="connsiteY195" fmla="*/ 1182018 h 2396328"/>
                <a:gd name="connsiteX196" fmla="*/ 0 w 1362600"/>
                <a:gd name="connsiteY196" fmla="*/ 1182357 h 2396328"/>
                <a:gd name="connsiteX197" fmla="*/ 0 w 1362600"/>
                <a:gd name="connsiteY197" fmla="*/ 971189 h 2396328"/>
                <a:gd name="connsiteX198" fmla="*/ 120414 w 1362600"/>
                <a:gd name="connsiteY198" fmla="*/ 1033789 h 2396328"/>
                <a:gd name="connsiteX199" fmla="*/ 128539 w 1362600"/>
                <a:gd name="connsiteY199" fmla="*/ 1029080 h 2396328"/>
                <a:gd name="connsiteX200" fmla="*/ 108012 w 1362600"/>
                <a:gd name="connsiteY200" fmla="*/ 971672 h 2396328"/>
                <a:gd name="connsiteX201" fmla="*/ 91975 w 1362600"/>
                <a:gd name="connsiteY201" fmla="*/ 910004 h 2396328"/>
                <a:gd name="connsiteX202" fmla="*/ 78504 w 1362600"/>
                <a:gd name="connsiteY202" fmla="*/ 843178 h 2396328"/>
                <a:gd name="connsiteX203" fmla="*/ 72303 w 1362600"/>
                <a:gd name="connsiteY203" fmla="*/ 775006 h 2396328"/>
                <a:gd name="connsiteX204" fmla="*/ 66957 w 1362600"/>
                <a:gd name="connsiteY204" fmla="*/ 703694 h 2396328"/>
                <a:gd name="connsiteX205" fmla="*/ 66957 w 1362600"/>
                <a:gd name="connsiteY205" fmla="*/ 630813 h 2396328"/>
                <a:gd name="connsiteX206" fmla="*/ 70592 w 1362600"/>
                <a:gd name="connsiteY206" fmla="*/ 557260 h 2396328"/>
                <a:gd name="connsiteX207" fmla="*/ 78504 w 1362600"/>
                <a:gd name="connsiteY207" fmla="*/ 484379 h 2396328"/>
                <a:gd name="connsiteX208" fmla="*/ 90264 w 1362600"/>
                <a:gd name="connsiteY208" fmla="*/ 411722 h 2396328"/>
                <a:gd name="connsiteX209" fmla="*/ 102666 w 1362600"/>
                <a:gd name="connsiteY209" fmla="*/ 341532 h 2396328"/>
                <a:gd name="connsiteX210" fmla="*/ 120414 w 1362600"/>
                <a:gd name="connsiteY210" fmla="*/ 273360 h 2396328"/>
                <a:gd name="connsiteX211" fmla="*/ 141796 w 1362600"/>
                <a:gd name="connsiteY211" fmla="*/ 209225 h 2396328"/>
                <a:gd name="connsiteX212" fmla="*/ 164034 w 1362600"/>
                <a:gd name="connsiteY212" fmla="*/ 148453 h 2396328"/>
                <a:gd name="connsiteX213" fmla="*/ 189907 w 1362600"/>
                <a:gd name="connsiteY213" fmla="*/ 93512 h 2396328"/>
                <a:gd name="connsiteX214" fmla="*/ 217490 w 1362600"/>
                <a:gd name="connsiteY214" fmla="*/ 43504 h 2396328"/>
                <a:gd name="connsiteX215" fmla="*/ 250633 w 1362600"/>
                <a:gd name="connsiteY215" fmla="*/ 0 h 2396328"/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1361456 w 1362600"/>
                <a:gd name="connsiteY3" fmla="*/ 1033789 h 2396328"/>
                <a:gd name="connsiteX4" fmla="*/ 250633 w 1362600"/>
                <a:gd name="connsiteY4" fmla="*/ 0 h 2396328"/>
                <a:gd name="connsiteX5" fmla="*/ 246998 w 1362600"/>
                <a:gd name="connsiteY5" fmla="*/ 10764 h 2396328"/>
                <a:gd name="connsiteX6" fmla="*/ 245288 w 1362600"/>
                <a:gd name="connsiteY6" fmla="*/ 17940 h 2396328"/>
                <a:gd name="connsiteX7" fmla="*/ 243363 w 1362600"/>
                <a:gd name="connsiteY7" fmla="*/ 22649 h 2396328"/>
                <a:gd name="connsiteX8" fmla="*/ 243363 w 1362600"/>
                <a:gd name="connsiteY8" fmla="*/ 25340 h 2396328"/>
                <a:gd name="connsiteX9" fmla="*/ 245288 w 1362600"/>
                <a:gd name="connsiteY9" fmla="*/ 26686 h 2396328"/>
                <a:gd name="connsiteX10" fmla="*/ 245288 w 1362600"/>
                <a:gd name="connsiteY10" fmla="*/ 28031 h 2396328"/>
                <a:gd name="connsiteX11" fmla="*/ 246998 w 1362600"/>
                <a:gd name="connsiteY11" fmla="*/ 28031 h 2396328"/>
                <a:gd name="connsiteX12" fmla="*/ 246998 w 1362600"/>
                <a:gd name="connsiteY12" fmla="*/ 30050 h 2396328"/>
                <a:gd name="connsiteX13" fmla="*/ 245288 w 1362600"/>
                <a:gd name="connsiteY13" fmla="*/ 34086 h 2396328"/>
                <a:gd name="connsiteX14" fmla="*/ 243363 w 1362600"/>
                <a:gd name="connsiteY14" fmla="*/ 40141 h 2396328"/>
                <a:gd name="connsiteX15" fmla="*/ 240797 w 1362600"/>
                <a:gd name="connsiteY15" fmla="*/ 49559 h 2396328"/>
                <a:gd name="connsiteX16" fmla="*/ 235452 w 1362600"/>
                <a:gd name="connsiteY16" fmla="*/ 62790 h 2396328"/>
                <a:gd name="connsiteX17" fmla="*/ 227326 w 1362600"/>
                <a:gd name="connsiteY17" fmla="*/ 81627 h 2396328"/>
                <a:gd name="connsiteX18" fmla="*/ 219415 w 1362600"/>
                <a:gd name="connsiteY18" fmla="*/ 104276 h 2396328"/>
                <a:gd name="connsiteX19" fmla="*/ 206799 w 1362600"/>
                <a:gd name="connsiteY19" fmla="*/ 133653 h 2396328"/>
                <a:gd name="connsiteX20" fmla="*/ 191831 w 1362600"/>
                <a:gd name="connsiteY20" fmla="*/ 169084 h 2396328"/>
                <a:gd name="connsiteX21" fmla="*/ 173870 w 1362600"/>
                <a:gd name="connsiteY21" fmla="*/ 224474 h 2396328"/>
                <a:gd name="connsiteX22" fmla="*/ 161468 w 1362600"/>
                <a:gd name="connsiteY22" fmla="*/ 283900 h 2396328"/>
                <a:gd name="connsiteX23" fmla="*/ 151632 w 1362600"/>
                <a:gd name="connsiteY23" fmla="*/ 344896 h 2396328"/>
                <a:gd name="connsiteX24" fmla="*/ 138375 w 1362600"/>
                <a:gd name="connsiteY24" fmla="*/ 409704 h 2396328"/>
                <a:gd name="connsiteX25" fmla="*/ 136451 w 1362600"/>
                <a:gd name="connsiteY25" fmla="*/ 423607 h 2396328"/>
                <a:gd name="connsiteX26" fmla="*/ 133885 w 1362600"/>
                <a:gd name="connsiteY26" fmla="*/ 444462 h 2396328"/>
                <a:gd name="connsiteX27" fmla="*/ 131960 w 1362600"/>
                <a:gd name="connsiteY27" fmla="*/ 466439 h 2396328"/>
                <a:gd name="connsiteX28" fmla="*/ 130250 w 1362600"/>
                <a:gd name="connsiteY28" fmla="*/ 490433 h 2396328"/>
                <a:gd name="connsiteX29" fmla="*/ 130250 w 1362600"/>
                <a:gd name="connsiteY29" fmla="*/ 515101 h 2396328"/>
                <a:gd name="connsiteX30" fmla="*/ 133885 w 1362600"/>
                <a:gd name="connsiteY30" fmla="*/ 537301 h 2396328"/>
                <a:gd name="connsiteX31" fmla="*/ 138375 w 1362600"/>
                <a:gd name="connsiteY31" fmla="*/ 556587 h 2396328"/>
                <a:gd name="connsiteX32" fmla="*/ 146286 w 1362600"/>
                <a:gd name="connsiteY32" fmla="*/ 570042 h 2396328"/>
                <a:gd name="connsiteX33" fmla="*/ 189052 w 1362600"/>
                <a:gd name="connsiteY33" fmla="*/ 567351 h 2396328"/>
                <a:gd name="connsiteX34" fmla="*/ 230961 w 1362600"/>
                <a:gd name="connsiteY34" fmla="*/ 556587 h 2396328"/>
                <a:gd name="connsiteX35" fmla="*/ 270947 w 1362600"/>
                <a:gd name="connsiteY35" fmla="*/ 539320 h 2396328"/>
                <a:gd name="connsiteX36" fmla="*/ 312001 w 1362600"/>
                <a:gd name="connsiteY36" fmla="*/ 515101 h 2396328"/>
                <a:gd name="connsiteX37" fmla="*/ 349420 w 1362600"/>
                <a:gd name="connsiteY37" fmla="*/ 487070 h 2396328"/>
                <a:gd name="connsiteX38" fmla="*/ 385985 w 1362600"/>
                <a:gd name="connsiteY38" fmla="*/ 452984 h 2396328"/>
                <a:gd name="connsiteX39" fmla="*/ 420624 w 1362600"/>
                <a:gd name="connsiteY39" fmla="*/ 416880 h 2396328"/>
                <a:gd name="connsiteX40" fmla="*/ 452698 w 1362600"/>
                <a:gd name="connsiteY40" fmla="*/ 378981 h 2396328"/>
                <a:gd name="connsiteX41" fmla="*/ 483917 w 1362600"/>
                <a:gd name="connsiteY41" fmla="*/ 338841 h 2396328"/>
                <a:gd name="connsiteX42" fmla="*/ 510645 w 1362600"/>
                <a:gd name="connsiteY42" fmla="*/ 297355 h 2396328"/>
                <a:gd name="connsiteX43" fmla="*/ 535662 w 1362600"/>
                <a:gd name="connsiteY43" fmla="*/ 257214 h 2396328"/>
                <a:gd name="connsiteX44" fmla="*/ 556190 w 1362600"/>
                <a:gd name="connsiteY44" fmla="*/ 218419 h 2396328"/>
                <a:gd name="connsiteX45" fmla="*/ 566026 w 1362600"/>
                <a:gd name="connsiteY45" fmla="*/ 218419 h 2396328"/>
                <a:gd name="connsiteX46" fmla="*/ 566026 w 1362600"/>
                <a:gd name="connsiteY46" fmla="*/ 222455 h 2396328"/>
                <a:gd name="connsiteX47" fmla="*/ 549989 w 1362600"/>
                <a:gd name="connsiteY47" fmla="*/ 261251 h 2396328"/>
                <a:gd name="connsiteX48" fmla="*/ 532027 w 1362600"/>
                <a:gd name="connsiteY48" fmla="*/ 301391 h 2396328"/>
                <a:gd name="connsiteX49" fmla="*/ 512569 w 1362600"/>
                <a:gd name="connsiteY49" fmla="*/ 340186 h 2396328"/>
                <a:gd name="connsiteX50" fmla="*/ 492897 w 1362600"/>
                <a:gd name="connsiteY50" fmla="*/ 377636 h 2396328"/>
                <a:gd name="connsiteX51" fmla="*/ 472370 w 1362600"/>
                <a:gd name="connsiteY51" fmla="*/ 414189 h 2396328"/>
                <a:gd name="connsiteX52" fmla="*/ 449277 w 1362600"/>
                <a:gd name="connsiteY52" fmla="*/ 448274 h 2396328"/>
                <a:gd name="connsiteX53" fmla="*/ 425115 w 1362600"/>
                <a:gd name="connsiteY53" fmla="*/ 481015 h 2396328"/>
                <a:gd name="connsiteX54" fmla="*/ 395821 w 1362600"/>
                <a:gd name="connsiteY54" fmla="*/ 511064 h 2396328"/>
                <a:gd name="connsiteX55" fmla="*/ 365458 w 1362600"/>
                <a:gd name="connsiteY55" fmla="*/ 540665 h 2396328"/>
                <a:gd name="connsiteX56" fmla="*/ 329749 w 1362600"/>
                <a:gd name="connsiteY56" fmla="*/ 564660 h 2396328"/>
                <a:gd name="connsiteX57" fmla="*/ 288908 w 1362600"/>
                <a:gd name="connsiteY57" fmla="*/ 586636 h 2396328"/>
                <a:gd name="connsiteX58" fmla="*/ 243363 w 1362600"/>
                <a:gd name="connsiteY58" fmla="*/ 606146 h 2396328"/>
                <a:gd name="connsiteX59" fmla="*/ 195252 w 1362600"/>
                <a:gd name="connsiteY59" fmla="*/ 620722 h 2396328"/>
                <a:gd name="connsiteX60" fmla="*/ 138375 w 1362600"/>
                <a:gd name="connsiteY60" fmla="*/ 630813 h 2396328"/>
                <a:gd name="connsiteX61" fmla="*/ 140086 w 1362600"/>
                <a:gd name="connsiteY61" fmla="*/ 701003 h 2396328"/>
                <a:gd name="connsiteX62" fmla="*/ 147997 w 1362600"/>
                <a:gd name="connsiteY62" fmla="*/ 767830 h 2396328"/>
                <a:gd name="connsiteX63" fmla="*/ 161468 w 1362600"/>
                <a:gd name="connsiteY63" fmla="*/ 831292 h 2396328"/>
                <a:gd name="connsiteX64" fmla="*/ 179216 w 1362600"/>
                <a:gd name="connsiteY64" fmla="*/ 891391 h 2396328"/>
                <a:gd name="connsiteX65" fmla="*/ 201453 w 1362600"/>
                <a:gd name="connsiteY65" fmla="*/ 948799 h 2396328"/>
                <a:gd name="connsiteX66" fmla="*/ 225616 w 1362600"/>
                <a:gd name="connsiteY66" fmla="*/ 1003740 h 2396328"/>
                <a:gd name="connsiteX67" fmla="*/ 253199 w 1362600"/>
                <a:gd name="connsiteY67" fmla="*/ 1055766 h 2396328"/>
                <a:gd name="connsiteX68" fmla="*/ 280783 w 1362600"/>
                <a:gd name="connsiteY68" fmla="*/ 1106446 h 2396328"/>
                <a:gd name="connsiteX69" fmla="*/ 288908 w 1362600"/>
                <a:gd name="connsiteY69" fmla="*/ 1118556 h 2396328"/>
                <a:gd name="connsiteX70" fmla="*/ 295964 w 1362600"/>
                <a:gd name="connsiteY70" fmla="*/ 1133356 h 2396328"/>
                <a:gd name="connsiteX71" fmla="*/ 305800 w 1362600"/>
                <a:gd name="connsiteY71" fmla="*/ 1149278 h 2396328"/>
                <a:gd name="connsiteX72" fmla="*/ 314781 w 1362600"/>
                <a:gd name="connsiteY72" fmla="*/ 1166097 h 2396328"/>
                <a:gd name="connsiteX73" fmla="*/ 326327 w 1362600"/>
                <a:gd name="connsiteY73" fmla="*/ 1182018 h 2396328"/>
                <a:gd name="connsiteX74" fmla="*/ 339585 w 1362600"/>
                <a:gd name="connsiteY74" fmla="*/ 1195473 h 2396328"/>
                <a:gd name="connsiteX75" fmla="*/ 355622 w 1362600"/>
                <a:gd name="connsiteY75" fmla="*/ 1207358 h 2396328"/>
                <a:gd name="connsiteX76" fmla="*/ 373583 w 1362600"/>
                <a:gd name="connsiteY76" fmla="*/ 1216104 h 2396328"/>
                <a:gd name="connsiteX77" fmla="*/ 394965 w 1362600"/>
                <a:gd name="connsiteY77" fmla="*/ 1219468 h 2396328"/>
                <a:gd name="connsiteX78" fmla="*/ 417203 w 1362600"/>
                <a:gd name="connsiteY78" fmla="*/ 1218795 h 2396328"/>
                <a:gd name="connsiteX79" fmla="*/ 457188 w 1362600"/>
                <a:gd name="connsiteY79" fmla="*/ 1208704 h 2396328"/>
                <a:gd name="connsiteX80" fmla="*/ 492897 w 1362600"/>
                <a:gd name="connsiteY80" fmla="*/ 1192109 h 2396328"/>
                <a:gd name="connsiteX81" fmla="*/ 527537 w 1362600"/>
                <a:gd name="connsiteY81" fmla="*/ 1171254 h 2396328"/>
                <a:gd name="connsiteX82" fmla="*/ 556190 w 1362600"/>
                <a:gd name="connsiteY82" fmla="*/ 1146587 h 2396328"/>
                <a:gd name="connsiteX83" fmla="*/ 583773 w 1362600"/>
                <a:gd name="connsiteY83" fmla="*/ 1119901 h 2396328"/>
                <a:gd name="connsiteX84" fmla="*/ 609646 w 1362600"/>
                <a:gd name="connsiteY84" fmla="*/ 1091870 h 2396328"/>
                <a:gd name="connsiteX85" fmla="*/ 632739 w 1362600"/>
                <a:gd name="connsiteY85" fmla="*/ 1065184 h 2396328"/>
                <a:gd name="connsiteX86" fmla="*/ 652411 w 1362600"/>
                <a:gd name="connsiteY86" fmla="*/ 1039620 h 2396328"/>
                <a:gd name="connsiteX87" fmla="*/ 696031 w 1362600"/>
                <a:gd name="connsiteY87" fmla="*/ 981539 h 2396328"/>
                <a:gd name="connsiteX88" fmla="*/ 737941 w 1362600"/>
                <a:gd name="connsiteY88" fmla="*/ 916059 h 2396328"/>
                <a:gd name="connsiteX89" fmla="*/ 779851 w 1362600"/>
                <a:gd name="connsiteY89" fmla="*/ 844523 h 2396328"/>
                <a:gd name="connsiteX90" fmla="*/ 818981 w 1362600"/>
                <a:gd name="connsiteY90" fmla="*/ 766484 h 2396328"/>
                <a:gd name="connsiteX91" fmla="*/ 854690 w 1362600"/>
                <a:gd name="connsiteY91" fmla="*/ 684185 h 2396328"/>
                <a:gd name="connsiteX92" fmla="*/ 886764 w 1362600"/>
                <a:gd name="connsiteY92" fmla="*/ 596728 h 2396328"/>
                <a:gd name="connsiteX93" fmla="*/ 916058 w 1362600"/>
                <a:gd name="connsiteY93" fmla="*/ 505234 h 2396328"/>
                <a:gd name="connsiteX94" fmla="*/ 937440 w 1362600"/>
                <a:gd name="connsiteY94" fmla="*/ 410376 h 2396328"/>
                <a:gd name="connsiteX95" fmla="*/ 953477 w 1362600"/>
                <a:gd name="connsiteY95" fmla="*/ 313276 h 2396328"/>
                <a:gd name="connsiteX96" fmla="*/ 963313 w 1362600"/>
                <a:gd name="connsiteY96" fmla="*/ 213934 h 2396328"/>
                <a:gd name="connsiteX97" fmla="*/ 971224 w 1362600"/>
                <a:gd name="connsiteY97" fmla="*/ 218419 h 2396328"/>
                <a:gd name="connsiteX98" fmla="*/ 977639 w 1362600"/>
                <a:gd name="connsiteY98" fmla="*/ 229856 h 2396328"/>
                <a:gd name="connsiteX99" fmla="*/ 982985 w 1362600"/>
                <a:gd name="connsiteY99" fmla="*/ 246674 h 2396328"/>
                <a:gd name="connsiteX100" fmla="*/ 985551 w 1362600"/>
                <a:gd name="connsiteY100" fmla="*/ 268651 h 2396328"/>
                <a:gd name="connsiteX101" fmla="*/ 987261 w 1362600"/>
                <a:gd name="connsiteY101" fmla="*/ 293991 h 2396328"/>
                <a:gd name="connsiteX102" fmla="*/ 987261 w 1362600"/>
                <a:gd name="connsiteY102" fmla="*/ 323368 h 2396328"/>
                <a:gd name="connsiteX103" fmla="*/ 987261 w 1362600"/>
                <a:gd name="connsiteY103" fmla="*/ 354763 h 2396328"/>
                <a:gd name="connsiteX104" fmla="*/ 985551 w 1362600"/>
                <a:gd name="connsiteY104" fmla="*/ 388848 h 2396328"/>
                <a:gd name="connsiteX105" fmla="*/ 982985 w 1362600"/>
                <a:gd name="connsiteY105" fmla="*/ 423607 h 2396328"/>
                <a:gd name="connsiteX106" fmla="*/ 979350 w 1362600"/>
                <a:gd name="connsiteY106" fmla="*/ 459038 h 2396328"/>
                <a:gd name="connsiteX107" fmla="*/ 974004 w 1362600"/>
                <a:gd name="connsiteY107" fmla="*/ 494470 h 2396328"/>
                <a:gd name="connsiteX108" fmla="*/ 971224 w 1362600"/>
                <a:gd name="connsiteY108" fmla="*/ 528556 h 2396328"/>
                <a:gd name="connsiteX109" fmla="*/ 965879 w 1362600"/>
                <a:gd name="connsiteY109" fmla="*/ 559951 h 2396328"/>
                <a:gd name="connsiteX110" fmla="*/ 961602 w 1362600"/>
                <a:gd name="connsiteY110" fmla="*/ 589327 h 2396328"/>
                <a:gd name="connsiteX111" fmla="*/ 956257 w 1362600"/>
                <a:gd name="connsiteY111" fmla="*/ 614667 h 2396328"/>
                <a:gd name="connsiteX112" fmla="*/ 951766 w 1362600"/>
                <a:gd name="connsiteY112" fmla="*/ 635523 h 2396328"/>
                <a:gd name="connsiteX113" fmla="*/ 948131 w 1362600"/>
                <a:gd name="connsiteY113" fmla="*/ 652117 h 2396328"/>
                <a:gd name="connsiteX114" fmla="*/ 883984 w 1362600"/>
                <a:gd name="connsiteY114" fmla="*/ 841832 h 2396328"/>
                <a:gd name="connsiteX115" fmla="*/ 935730 w 1362600"/>
                <a:gd name="connsiteY115" fmla="*/ 838020 h 2396328"/>
                <a:gd name="connsiteX116" fmla="*/ 983840 w 1362600"/>
                <a:gd name="connsiteY116" fmla="*/ 828601 h 2396328"/>
                <a:gd name="connsiteX117" fmla="*/ 1029171 w 1362600"/>
                <a:gd name="connsiteY117" fmla="*/ 815146 h 2396328"/>
                <a:gd name="connsiteX118" fmla="*/ 1072792 w 1362600"/>
                <a:gd name="connsiteY118" fmla="*/ 797879 h 2396328"/>
                <a:gd name="connsiteX119" fmla="*/ 1112135 w 1362600"/>
                <a:gd name="connsiteY119" fmla="*/ 778369 h 2396328"/>
                <a:gd name="connsiteX120" fmla="*/ 1147630 w 1362600"/>
                <a:gd name="connsiteY120" fmla="*/ 757066 h 2396328"/>
                <a:gd name="connsiteX121" fmla="*/ 1181629 w 1362600"/>
                <a:gd name="connsiteY121" fmla="*/ 735089 h 2396328"/>
                <a:gd name="connsiteX122" fmla="*/ 1212847 w 1362600"/>
                <a:gd name="connsiteY122" fmla="*/ 714234 h 2396328"/>
                <a:gd name="connsiteX123" fmla="*/ 1215413 w 1362600"/>
                <a:gd name="connsiteY123" fmla="*/ 724325 h 2396328"/>
                <a:gd name="connsiteX124" fmla="*/ 1186974 w 1362600"/>
                <a:gd name="connsiteY124" fmla="*/ 757066 h 2396328"/>
                <a:gd name="connsiteX125" fmla="*/ 1152121 w 1362600"/>
                <a:gd name="connsiteY125" fmla="*/ 788461 h 2396328"/>
                <a:gd name="connsiteX126" fmla="*/ 1110211 w 1362600"/>
                <a:gd name="connsiteY126" fmla="*/ 816492 h 2396328"/>
                <a:gd name="connsiteX127" fmla="*/ 1063169 w 1362600"/>
                <a:gd name="connsiteY127" fmla="*/ 841832 h 2396328"/>
                <a:gd name="connsiteX128" fmla="*/ 1013134 w 1362600"/>
                <a:gd name="connsiteY128" fmla="*/ 864705 h 2396328"/>
                <a:gd name="connsiteX129" fmla="*/ 959678 w 1362600"/>
                <a:gd name="connsiteY129" fmla="*/ 884664 h 2396328"/>
                <a:gd name="connsiteX130" fmla="*/ 904511 w 1362600"/>
                <a:gd name="connsiteY130" fmla="*/ 900137 h 2396328"/>
                <a:gd name="connsiteX131" fmla="*/ 848275 w 1362600"/>
                <a:gd name="connsiteY131" fmla="*/ 911349 h 2396328"/>
                <a:gd name="connsiteX132" fmla="*/ 836728 w 1362600"/>
                <a:gd name="connsiteY132" fmla="*/ 938259 h 2396328"/>
                <a:gd name="connsiteX133" fmla="*/ 820692 w 1362600"/>
                <a:gd name="connsiteY133" fmla="*/ 969654 h 2396328"/>
                <a:gd name="connsiteX134" fmla="*/ 802944 w 1362600"/>
                <a:gd name="connsiteY134" fmla="*/ 1002395 h 2396328"/>
                <a:gd name="connsiteX135" fmla="*/ 779851 w 1362600"/>
                <a:gd name="connsiteY135" fmla="*/ 1037826 h 2396328"/>
                <a:gd name="connsiteX136" fmla="*/ 755689 w 1362600"/>
                <a:gd name="connsiteY136" fmla="*/ 1075051 h 2396328"/>
                <a:gd name="connsiteX137" fmla="*/ 729816 w 1362600"/>
                <a:gd name="connsiteY137" fmla="*/ 1111828 h 2396328"/>
                <a:gd name="connsiteX138" fmla="*/ 702232 w 1362600"/>
                <a:gd name="connsiteY138" fmla="*/ 1146587 h 2396328"/>
                <a:gd name="connsiteX139" fmla="*/ 674649 w 1362600"/>
                <a:gd name="connsiteY139" fmla="*/ 1180673 h 2396328"/>
                <a:gd name="connsiteX140" fmla="*/ 648776 w 1362600"/>
                <a:gd name="connsiteY140" fmla="*/ 1212068 h 2396328"/>
                <a:gd name="connsiteX141" fmla="*/ 621192 w 1362600"/>
                <a:gd name="connsiteY141" fmla="*/ 1240099 h 2396328"/>
                <a:gd name="connsiteX142" fmla="*/ 597030 w 1362600"/>
                <a:gd name="connsiteY142" fmla="*/ 1264990 h 2396328"/>
                <a:gd name="connsiteX143" fmla="*/ 573937 w 1362600"/>
                <a:gd name="connsiteY143" fmla="*/ 1282930 h 2396328"/>
                <a:gd name="connsiteX144" fmla="*/ 577572 w 1362600"/>
                <a:gd name="connsiteY144" fmla="*/ 1296385 h 2396328"/>
                <a:gd name="connsiteX145" fmla="*/ 583773 w 1362600"/>
                <a:gd name="connsiteY145" fmla="*/ 1299076 h 2396328"/>
                <a:gd name="connsiteX146" fmla="*/ 622903 w 1362600"/>
                <a:gd name="connsiteY146" fmla="*/ 1290331 h 2396328"/>
                <a:gd name="connsiteX147" fmla="*/ 662247 w 1362600"/>
                <a:gd name="connsiteY147" fmla="*/ 1286294 h 2396328"/>
                <a:gd name="connsiteX148" fmla="*/ 693158 w 1362600"/>
                <a:gd name="connsiteY148" fmla="*/ 1286294 h 2396328"/>
                <a:gd name="connsiteX149" fmla="*/ 732224 w 1362600"/>
                <a:gd name="connsiteY149" fmla="*/ 1400104 h 2396328"/>
                <a:gd name="connsiteX150" fmla="*/ 700522 w 1362600"/>
                <a:gd name="connsiteY150" fmla="*/ 1404474 h 2396328"/>
                <a:gd name="connsiteX151" fmla="*/ 664813 w 1362600"/>
                <a:gd name="connsiteY151" fmla="*/ 1410528 h 2396328"/>
                <a:gd name="connsiteX152" fmla="*/ 631028 w 1362600"/>
                <a:gd name="connsiteY152" fmla="*/ 1419274 h 2396328"/>
                <a:gd name="connsiteX153" fmla="*/ 603445 w 1362600"/>
                <a:gd name="connsiteY153" fmla="*/ 1427347 h 2396328"/>
                <a:gd name="connsiteX154" fmla="*/ 582062 w 1362600"/>
                <a:gd name="connsiteY154" fmla="*/ 1438559 h 2396328"/>
                <a:gd name="connsiteX155" fmla="*/ 566026 w 1362600"/>
                <a:gd name="connsiteY155" fmla="*/ 1452014 h 2396328"/>
                <a:gd name="connsiteX156" fmla="*/ 540153 w 1362600"/>
                <a:gd name="connsiteY156" fmla="*/ 1490810 h 2396328"/>
                <a:gd name="connsiteX157" fmla="*/ 522191 w 1362600"/>
                <a:gd name="connsiteY157" fmla="*/ 1532968 h 2396328"/>
                <a:gd name="connsiteX158" fmla="*/ 508079 w 1362600"/>
                <a:gd name="connsiteY158" fmla="*/ 1576921 h 2396328"/>
                <a:gd name="connsiteX159" fmla="*/ 499954 w 1362600"/>
                <a:gd name="connsiteY159" fmla="*/ 1621771 h 2396328"/>
                <a:gd name="connsiteX160" fmla="*/ 496532 w 1362600"/>
                <a:gd name="connsiteY160" fmla="*/ 1669088 h 2396328"/>
                <a:gd name="connsiteX161" fmla="*/ 494608 w 1362600"/>
                <a:gd name="connsiteY161" fmla="*/ 1716629 h 2396328"/>
                <a:gd name="connsiteX162" fmla="*/ 496532 w 1362600"/>
                <a:gd name="connsiteY162" fmla="*/ 1764169 h 2396328"/>
                <a:gd name="connsiteX163" fmla="*/ 499954 w 1362600"/>
                <a:gd name="connsiteY163" fmla="*/ 1812832 h 2396328"/>
                <a:gd name="connsiteX164" fmla="*/ 504444 w 1362600"/>
                <a:gd name="connsiteY164" fmla="*/ 1861045 h 2396328"/>
                <a:gd name="connsiteX165" fmla="*/ 509790 w 1362600"/>
                <a:gd name="connsiteY165" fmla="*/ 1908362 h 2396328"/>
                <a:gd name="connsiteX166" fmla="*/ 510645 w 1362600"/>
                <a:gd name="connsiteY166" fmla="*/ 1977879 h 2396328"/>
                <a:gd name="connsiteX167" fmla="*/ 506154 w 1362600"/>
                <a:gd name="connsiteY167" fmla="*/ 2047396 h 2396328"/>
                <a:gd name="connsiteX168" fmla="*/ 498243 w 1362600"/>
                <a:gd name="connsiteY168" fmla="*/ 2114223 h 2396328"/>
                <a:gd name="connsiteX169" fmla="*/ 488407 w 1362600"/>
                <a:gd name="connsiteY169" fmla="*/ 2179703 h 2396328"/>
                <a:gd name="connsiteX170" fmla="*/ 476433 w 1362600"/>
                <a:gd name="connsiteY170" fmla="*/ 2396328 h 2396328"/>
                <a:gd name="connsiteX171" fmla="*/ 117848 w 1362600"/>
                <a:gd name="connsiteY171" fmla="*/ 2396328 h 2396328"/>
                <a:gd name="connsiteX172" fmla="*/ 158902 w 1362600"/>
                <a:gd name="connsiteY172" fmla="*/ 2308198 h 2396328"/>
                <a:gd name="connsiteX173" fmla="*/ 209579 w 1362600"/>
                <a:gd name="connsiteY173" fmla="*/ 2208407 h 2396328"/>
                <a:gd name="connsiteX174" fmla="*/ 227326 w 1362600"/>
                <a:gd name="connsiteY174" fmla="*/ 2172303 h 2396328"/>
                <a:gd name="connsiteX175" fmla="*/ 242508 w 1362600"/>
                <a:gd name="connsiteY175" fmla="*/ 2132162 h 2396328"/>
                <a:gd name="connsiteX176" fmla="*/ 256834 w 1362600"/>
                <a:gd name="connsiteY176" fmla="*/ 2087537 h 2396328"/>
                <a:gd name="connsiteX177" fmla="*/ 270091 w 1362600"/>
                <a:gd name="connsiteY177" fmla="*/ 2039996 h 2396328"/>
                <a:gd name="connsiteX178" fmla="*/ 280783 w 1362600"/>
                <a:gd name="connsiteY178" fmla="*/ 1988643 h 2396328"/>
                <a:gd name="connsiteX179" fmla="*/ 288908 w 1362600"/>
                <a:gd name="connsiteY179" fmla="*/ 1936393 h 2396328"/>
                <a:gd name="connsiteX180" fmla="*/ 296820 w 1362600"/>
                <a:gd name="connsiteY180" fmla="*/ 1881676 h 2396328"/>
                <a:gd name="connsiteX181" fmla="*/ 302165 w 1362600"/>
                <a:gd name="connsiteY181" fmla="*/ 1826286 h 2396328"/>
                <a:gd name="connsiteX182" fmla="*/ 306656 w 1362600"/>
                <a:gd name="connsiteY182" fmla="*/ 1768654 h 2396328"/>
                <a:gd name="connsiteX183" fmla="*/ 306656 w 1362600"/>
                <a:gd name="connsiteY183" fmla="*/ 1711919 h 2396328"/>
                <a:gd name="connsiteX184" fmla="*/ 306656 w 1362600"/>
                <a:gd name="connsiteY184" fmla="*/ 1655857 h 2396328"/>
                <a:gd name="connsiteX185" fmla="*/ 302165 w 1362600"/>
                <a:gd name="connsiteY185" fmla="*/ 1599570 h 2396328"/>
                <a:gd name="connsiteX186" fmla="*/ 295964 w 1362600"/>
                <a:gd name="connsiteY186" fmla="*/ 1545526 h 2396328"/>
                <a:gd name="connsiteX187" fmla="*/ 288053 w 1362600"/>
                <a:gd name="connsiteY187" fmla="*/ 1492828 h 2396328"/>
                <a:gd name="connsiteX188" fmla="*/ 276292 w 1362600"/>
                <a:gd name="connsiteY188" fmla="*/ 1441923 h 2396328"/>
                <a:gd name="connsiteX189" fmla="*/ 260255 w 1362600"/>
                <a:gd name="connsiteY189" fmla="*/ 1394607 h 2396328"/>
                <a:gd name="connsiteX190" fmla="*/ 242508 w 1362600"/>
                <a:gd name="connsiteY190" fmla="*/ 1349757 h 2396328"/>
                <a:gd name="connsiteX191" fmla="*/ 221125 w 1362600"/>
                <a:gd name="connsiteY191" fmla="*/ 1309616 h 2396328"/>
                <a:gd name="connsiteX192" fmla="*/ 197177 w 1362600"/>
                <a:gd name="connsiteY192" fmla="*/ 1274185 h 2396328"/>
                <a:gd name="connsiteX193" fmla="*/ 169380 w 1362600"/>
                <a:gd name="connsiteY193" fmla="*/ 1242790 h 2396328"/>
                <a:gd name="connsiteX194" fmla="*/ 138375 w 1362600"/>
                <a:gd name="connsiteY194" fmla="*/ 1217450 h 2396328"/>
                <a:gd name="connsiteX195" fmla="*/ 3665 w 1362600"/>
                <a:gd name="connsiteY195" fmla="*/ 1182018 h 2396328"/>
                <a:gd name="connsiteX196" fmla="*/ 0 w 1362600"/>
                <a:gd name="connsiteY196" fmla="*/ 971189 h 2396328"/>
                <a:gd name="connsiteX197" fmla="*/ 120414 w 1362600"/>
                <a:gd name="connsiteY197" fmla="*/ 1033789 h 2396328"/>
                <a:gd name="connsiteX198" fmla="*/ 128539 w 1362600"/>
                <a:gd name="connsiteY198" fmla="*/ 1029080 h 2396328"/>
                <a:gd name="connsiteX199" fmla="*/ 108012 w 1362600"/>
                <a:gd name="connsiteY199" fmla="*/ 971672 h 2396328"/>
                <a:gd name="connsiteX200" fmla="*/ 91975 w 1362600"/>
                <a:gd name="connsiteY200" fmla="*/ 910004 h 2396328"/>
                <a:gd name="connsiteX201" fmla="*/ 78504 w 1362600"/>
                <a:gd name="connsiteY201" fmla="*/ 843178 h 2396328"/>
                <a:gd name="connsiteX202" fmla="*/ 72303 w 1362600"/>
                <a:gd name="connsiteY202" fmla="*/ 775006 h 2396328"/>
                <a:gd name="connsiteX203" fmla="*/ 66957 w 1362600"/>
                <a:gd name="connsiteY203" fmla="*/ 703694 h 2396328"/>
                <a:gd name="connsiteX204" fmla="*/ 66957 w 1362600"/>
                <a:gd name="connsiteY204" fmla="*/ 630813 h 2396328"/>
                <a:gd name="connsiteX205" fmla="*/ 70592 w 1362600"/>
                <a:gd name="connsiteY205" fmla="*/ 557260 h 2396328"/>
                <a:gd name="connsiteX206" fmla="*/ 78504 w 1362600"/>
                <a:gd name="connsiteY206" fmla="*/ 484379 h 2396328"/>
                <a:gd name="connsiteX207" fmla="*/ 90264 w 1362600"/>
                <a:gd name="connsiteY207" fmla="*/ 411722 h 2396328"/>
                <a:gd name="connsiteX208" fmla="*/ 102666 w 1362600"/>
                <a:gd name="connsiteY208" fmla="*/ 341532 h 2396328"/>
                <a:gd name="connsiteX209" fmla="*/ 120414 w 1362600"/>
                <a:gd name="connsiteY209" fmla="*/ 273360 h 2396328"/>
                <a:gd name="connsiteX210" fmla="*/ 141796 w 1362600"/>
                <a:gd name="connsiteY210" fmla="*/ 209225 h 2396328"/>
                <a:gd name="connsiteX211" fmla="*/ 164034 w 1362600"/>
                <a:gd name="connsiteY211" fmla="*/ 148453 h 2396328"/>
                <a:gd name="connsiteX212" fmla="*/ 189907 w 1362600"/>
                <a:gd name="connsiteY212" fmla="*/ 93512 h 2396328"/>
                <a:gd name="connsiteX213" fmla="*/ 217490 w 1362600"/>
                <a:gd name="connsiteY213" fmla="*/ 43504 h 2396328"/>
                <a:gd name="connsiteX214" fmla="*/ 250633 w 1362600"/>
                <a:gd name="connsiteY214" fmla="*/ 0 h 2396328"/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1361456 w 1362600"/>
                <a:gd name="connsiteY3" fmla="*/ 1033789 h 2396328"/>
                <a:gd name="connsiteX4" fmla="*/ 250633 w 1362600"/>
                <a:gd name="connsiteY4" fmla="*/ 0 h 2396328"/>
                <a:gd name="connsiteX5" fmla="*/ 246998 w 1362600"/>
                <a:gd name="connsiteY5" fmla="*/ 10764 h 2396328"/>
                <a:gd name="connsiteX6" fmla="*/ 245288 w 1362600"/>
                <a:gd name="connsiteY6" fmla="*/ 17940 h 2396328"/>
                <a:gd name="connsiteX7" fmla="*/ 243363 w 1362600"/>
                <a:gd name="connsiteY7" fmla="*/ 22649 h 2396328"/>
                <a:gd name="connsiteX8" fmla="*/ 243363 w 1362600"/>
                <a:gd name="connsiteY8" fmla="*/ 25340 h 2396328"/>
                <a:gd name="connsiteX9" fmla="*/ 245288 w 1362600"/>
                <a:gd name="connsiteY9" fmla="*/ 26686 h 2396328"/>
                <a:gd name="connsiteX10" fmla="*/ 245288 w 1362600"/>
                <a:gd name="connsiteY10" fmla="*/ 28031 h 2396328"/>
                <a:gd name="connsiteX11" fmla="*/ 246998 w 1362600"/>
                <a:gd name="connsiteY11" fmla="*/ 28031 h 2396328"/>
                <a:gd name="connsiteX12" fmla="*/ 246998 w 1362600"/>
                <a:gd name="connsiteY12" fmla="*/ 30050 h 2396328"/>
                <a:gd name="connsiteX13" fmla="*/ 245288 w 1362600"/>
                <a:gd name="connsiteY13" fmla="*/ 34086 h 2396328"/>
                <a:gd name="connsiteX14" fmla="*/ 243363 w 1362600"/>
                <a:gd name="connsiteY14" fmla="*/ 40141 h 2396328"/>
                <a:gd name="connsiteX15" fmla="*/ 240797 w 1362600"/>
                <a:gd name="connsiteY15" fmla="*/ 49559 h 2396328"/>
                <a:gd name="connsiteX16" fmla="*/ 235452 w 1362600"/>
                <a:gd name="connsiteY16" fmla="*/ 62790 h 2396328"/>
                <a:gd name="connsiteX17" fmla="*/ 227326 w 1362600"/>
                <a:gd name="connsiteY17" fmla="*/ 81627 h 2396328"/>
                <a:gd name="connsiteX18" fmla="*/ 219415 w 1362600"/>
                <a:gd name="connsiteY18" fmla="*/ 104276 h 2396328"/>
                <a:gd name="connsiteX19" fmla="*/ 206799 w 1362600"/>
                <a:gd name="connsiteY19" fmla="*/ 133653 h 2396328"/>
                <a:gd name="connsiteX20" fmla="*/ 191831 w 1362600"/>
                <a:gd name="connsiteY20" fmla="*/ 169084 h 2396328"/>
                <a:gd name="connsiteX21" fmla="*/ 173870 w 1362600"/>
                <a:gd name="connsiteY21" fmla="*/ 224474 h 2396328"/>
                <a:gd name="connsiteX22" fmla="*/ 161468 w 1362600"/>
                <a:gd name="connsiteY22" fmla="*/ 283900 h 2396328"/>
                <a:gd name="connsiteX23" fmla="*/ 151632 w 1362600"/>
                <a:gd name="connsiteY23" fmla="*/ 344896 h 2396328"/>
                <a:gd name="connsiteX24" fmla="*/ 138375 w 1362600"/>
                <a:gd name="connsiteY24" fmla="*/ 409704 h 2396328"/>
                <a:gd name="connsiteX25" fmla="*/ 136451 w 1362600"/>
                <a:gd name="connsiteY25" fmla="*/ 423607 h 2396328"/>
                <a:gd name="connsiteX26" fmla="*/ 133885 w 1362600"/>
                <a:gd name="connsiteY26" fmla="*/ 444462 h 2396328"/>
                <a:gd name="connsiteX27" fmla="*/ 131960 w 1362600"/>
                <a:gd name="connsiteY27" fmla="*/ 466439 h 2396328"/>
                <a:gd name="connsiteX28" fmla="*/ 130250 w 1362600"/>
                <a:gd name="connsiteY28" fmla="*/ 490433 h 2396328"/>
                <a:gd name="connsiteX29" fmla="*/ 130250 w 1362600"/>
                <a:gd name="connsiteY29" fmla="*/ 515101 h 2396328"/>
                <a:gd name="connsiteX30" fmla="*/ 133885 w 1362600"/>
                <a:gd name="connsiteY30" fmla="*/ 537301 h 2396328"/>
                <a:gd name="connsiteX31" fmla="*/ 138375 w 1362600"/>
                <a:gd name="connsiteY31" fmla="*/ 556587 h 2396328"/>
                <a:gd name="connsiteX32" fmla="*/ 146286 w 1362600"/>
                <a:gd name="connsiteY32" fmla="*/ 570042 h 2396328"/>
                <a:gd name="connsiteX33" fmla="*/ 189052 w 1362600"/>
                <a:gd name="connsiteY33" fmla="*/ 567351 h 2396328"/>
                <a:gd name="connsiteX34" fmla="*/ 230961 w 1362600"/>
                <a:gd name="connsiteY34" fmla="*/ 556587 h 2396328"/>
                <a:gd name="connsiteX35" fmla="*/ 270947 w 1362600"/>
                <a:gd name="connsiteY35" fmla="*/ 539320 h 2396328"/>
                <a:gd name="connsiteX36" fmla="*/ 312001 w 1362600"/>
                <a:gd name="connsiteY36" fmla="*/ 515101 h 2396328"/>
                <a:gd name="connsiteX37" fmla="*/ 349420 w 1362600"/>
                <a:gd name="connsiteY37" fmla="*/ 487070 h 2396328"/>
                <a:gd name="connsiteX38" fmla="*/ 385985 w 1362600"/>
                <a:gd name="connsiteY38" fmla="*/ 452984 h 2396328"/>
                <a:gd name="connsiteX39" fmla="*/ 420624 w 1362600"/>
                <a:gd name="connsiteY39" fmla="*/ 416880 h 2396328"/>
                <a:gd name="connsiteX40" fmla="*/ 452698 w 1362600"/>
                <a:gd name="connsiteY40" fmla="*/ 378981 h 2396328"/>
                <a:gd name="connsiteX41" fmla="*/ 483917 w 1362600"/>
                <a:gd name="connsiteY41" fmla="*/ 338841 h 2396328"/>
                <a:gd name="connsiteX42" fmla="*/ 510645 w 1362600"/>
                <a:gd name="connsiteY42" fmla="*/ 297355 h 2396328"/>
                <a:gd name="connsiteX43" fmla="*/ 535662 w 1362600"/>
                <a:gd name="connsiteY43" fmla="*/ 257214 h 2396328"/>
                <a:gd name="connsiteX44" fmla="*/ 556190 w 1362600"/>
                <a:gd name="connsiteY44" fmla="*/ 218419 h 2396328"/>
                <a:gd name="connsiteX45" fmla="*/ 566026 w 1362600"/>
                <a:gd name="connsiteY45" fmla="*/ 218419 h 2396328"/>
                <a:gd name="connsiteX46" fmla="*/ 566026 w 1362600"/>
                <a:gd name="connsiteY46" fmla="*/ 222455 h 2396328"/>
                <a:gd name="connsiteX47" fmla="*/ 549989 w 1362600"/>
                <a:gd name="connsiteY47" fmla="*/ 261251 h 2396328"/>
                <a:gd name="connsiteX48" fmla="*/ 532027 w 1362600"/>
                <a:gd name="connsiteY48" fmla="*/ 301391 h 2396328"/>
                <a:gd name="connsiteX49" fmla="*/ 512569 w 1362600"/>
                <a:gd name="connsiteY49" fmla="*/ 340186 h 2396328"/>
                <a:gd name="connsiteX50" fmla="*/ 492897 w 1362600"/>
                <a:gd name="connsiteY50" fmla="*/ 377636 h 2396328"/>
                <a:gd name="connsiteX51" fmla="*/ 472370 w 1362600"/>
                <a:gd name="connsiteY51" fmla="*/ 414189 h 2396328"/>
                <a:gd name="connsiteX52" fmla="*/ 449277 w 1362600"/>
                <a:gd name="connsiteY52" fmla="*/ 448274 h 2396328"/>
                <a:gd name="connsiteX53" fmla="*/ 425115 w 1362600"/>
                <a:gd name="connsiteY53" fmla="*/ 481015 h 2396328"/>
                <a:gd name="connsiteX54" fmla="*/ 395821 w 1362600"/>
                <a:gd name="connsiteY54" fmla="*/ 511064 h 2396328"/>
                <a:gd name="connsiteX55" fmla="*/ 365458 w 1362600"/>
                <a:gd name="connsiteY55" fmla="*/ 540665 h 2396328"/>
                <a:gd name="connsiteX56" fmla="*/ 329749 w 1362600"/>
                <a:gd name="connsiteY56" fmla="*/ 564660 h 2396328"/>
                <a:gd name="connsiteX57" fmla="*/ 288908 w 1362600"/>
                <a:gd name="connsiteY57" fmla="*/ 586636 h 2396328"/>
                <a:gd name="connsiteX58" fmla="*/ 243363 w 1362600"/>
                <a:gd name="connsiteY58" fmla="*/ 606146 h 2396328"/>
                <a:gd name="connsiteX59" fmla="*/ 195252 w 1362600"/>
                <a:gd name="connsiteY59" fmla="*/ 620722 h 2396328"/>
                <a:gd name="connsiteX60" fmla="*/ 138375 w 1362600"/>
                <a:gd name="connsiteY60" fmla="*/ 630813 h 2396328"/>
                <a:gd name="connsiteX61" fmla="*/ 140086 w 1362600"/>
                <a:gd name="connsiteY61" fmla="*/ 701003 h 2396328"/>
                <a:gd name="connsiteX62" fmla="*/ 147997 w 1362600"/>
                <a:gd name="connsiteY62" fmla="*/ 767830 h 2396328"/>
                <a:gd name="connsiteX63" fmla="*/ 161468 w 1362600"/>
                <a:gd name="connsiteY63" fmla="*/ 831292 h 2396328"/>
                <a:gd name="connsiteX64" fmla="*/ 179216 w 1362600"/>
                <a:gd name="connsiteY64" fmla="*/ 891391 h 2396328"/>
                <a:gd name="connsiteX65" fmla="*/ 201453 w 1362600"/>
                <a:gd name="connsiteY65" fmla="*/ 948799 h 2396328"/>
                <a:gd name="connsiteX66" fmla="*/ 225616 w 1362600"/>
                <a:gd name="connsiteY66" fmla="*/ 1003740 h 2396328"/>
                <a:gd name="connsiteX67" fmla="*/ 253199 w 1362600"/>
                <a:gd name="connsiteY67" fmla="*/ 1055766 h 2396328"/>
                <a:gd name="connsiteX68" fmla="*/ 280783 w 1362600"/>
                <a:gd name="connsiteY68" fmla="*/ 1106446 h 2396328"/>
                <a:gd name="connsiteX69" fmla="*/ 288908 w 1362600"/>
                <a:gd name="connsiteY69" fmla="*/ 1118556 h 2396328"/>
                <a:gd name="connsiteX70" fmla="*/ 295964 w 1362600"/>
                <a:gd name="connsiteY70" fmla="*/ 1133356 h 2396328"/>
                <a:gd name="connsiteX71" fmla="*/ 305800 w 1362600"/>
                <a:gd name="connsiteY71" fmla="*/ 1149278 h 2396328"/>
                <a:gd name="connsiteX72" fmla="*/ 314781 w 1362600"/>
                <a:gd name="connsiteY72" fmla="*/ 1166097 h 2396328"/>
                <a:gd name="connsiteX73" fmla="*/ 326327 w 1362600"/>
                <a:gd name="connsiteY73" fmla="*/ 1182018 h 2396328"/>
                <a:gd name="connsiteX74" fmla="*/ 339585 w 1362600"/>
                <a:gd name="connsiteY74" fmla="*/ 1195473 h 2396328"/>
                <a:gd name="connsiteX75" fmla="*/ 355622 w 1362600"/>
                <a:gd name="connsiteY75" fmla="*/ 1207358 h 2396328"/>
                <a:gd name="connsiteX76" fmla="*/ 373583 w 1362600"/>
                <a:gd name="connsiteY76" fmla="*/ 1216104 h 2396328"/>
                <a:gd name="connsiteX77" fmla="*/ 394965 w 1362600"/>
                <a:gd name="connsiteY77" fmla="*/ 1219468 h 2396328"/>
                <a:gd name="connsiteX78" fmla="*/ 417203 w 1362600"/>
                <a:gd name="connsiteY78" fmla="*/ 1218795 h 2396328"/>
                <a:gd name="connsiteX79" fmla="*/ 457188 w 1362600"/>
                <a:gd name="connsiteY79" fmla="*/ 1208704 h 2396328"/>
                <a:gd name="connsiteX80" fmla="*/ 492897 w 1362600"/>
                <a:gd name="connsiteY80" fmla="*/ 1192109 h 2396328"/>
                <a:gd name="connsiteX81" fmla="*/ 527537 w 1362600"/>
                <a:gd name="connsiteY81" fmla="*/ 1171254 h 2396328"/>
                <a:gd name="connsiteX82" fmla="*/ 556190 w 1362600"/>
                <a:gd name="connsiteY82" fmla="*/ 1146587 h 2396328"/>
                <a:gd name="connsiteX83" fmla="*/ 583773 w 1362600"/>
                <a:gd name="connsiteY83" fmla="*/ 1119901 h 2396328"/>
                <a:gd name="connsiteX84" fmla="*/ 609646 w 1362600"/>
                <a:gd name="connsiteY84" fmla="*/ 1091870 h 2396328"/>
                <a:gd name="connsiteX85" fmla="*/ 632739 w 1362600"/>
                <a:gd name="connsiteY85" fmla="*/ 1065184 h 2396328"/>
                <a:gd name="connsiteX86" fmla="*/ 652411 w 1362600"/>
                <a:gd name="connsiteY86" fmla="*/ 1039620 h 2396328"/>
                <a:gd name="connsiteX87" fmla="*/ 696031 w 1362600"/>
                <a:gd name="connsiteY87" fmla="*/ 981539 h 2396328"/>
                <a:gd name="connsiteX88" fmla="*/ 737941 w 1362600"/>
                <a:gd name="connsiteY88" fmla="*/ 916059 h 2396328"/>
                <a:gd name="connsiteX89" fmla="*/ 779851 w 1362600"/>
                <a:gd name="connsiteY89" fmla="*/ 844523 h 2396328"/>
                <a:gd name="connsiteX90" fmla="*/ 818981 w 1362600"/>
                <a:gd name="connsiteY90" fmla="*/ 766484 h 2396328"/>
                <a:gd name="connsiteX91" fmla="*/ 854690 w 1362600"/>
                <a:gd name="connsiteY91" fmla="*/ 684185 h 2396328"/>
                <a:gd name="connsiteX92" fmla="*/ 886764 w 1362600"/>
                <a:gd name="connsiteY92" fmla="*/ 596728 h 2396328"/>
                <a:gd name="connsiteX93" fmla="*/ 916058 w 1362600"/>
                <a:gd name="connsiteY93" fmla="*/ 505234 h 2396328"/>
                <a:gd name="connsiteX94" fmla="*/ 937440 w 1362600"/>
                <a:gd name="connsiteY94" fmla="*/ 410376 h 2396328"/>
                <a:gd name="connsiteX95" fmla="*/ 953477 w 1362600"/>
                <a:gd name="connsiteY95" fmla="*/ 313276 h 2396328"/>
                <a:gd name="connsiteX96" fmla="*/ 963313 w 1362600"/>
                <a:gd name="connsiteY96" fmla="*/ 213934 h 2396328"/>
                <a:gd name="connsiteX97" fmla="*/ 971224 w 1362600"/>
                <a:gd name="connsiteY97" fmla="*/ 218419 h 2396328"/>
                <a:gd name="connsiteX98" fmla="*/ 977639 w 1362600"/>
                <a:gd name="connsiteY98" fmla="*/ 229856 h 2396328"/>
                <a:gd name="connsiteX99" fmla="*/ 982985 w 1362600"/>
                <a:gd name="connsiteY99" fmla="*/ 246674 h 2396328"/>
                <a:gd name="connsiteX100" fmla="*/ 985551 w 1362600"/>
                <a:gd name="connsiteY100" fmla="*/ 268651 h 2396328"/>
                <a:gd name="connsiteX101" fmla="*/ 987261 w 1362600"/>
                <a:gd name="connsiteY101" fmla="*/ 293991 h 2396328"/>
                <a:gd name="connsiteX102" fmla="*/ 987261 w 1362600"/>
                <a:gd name="connsiteY102" fmla="*/ 323368 h 2396328"/>
                <a:gd name="connsiteX103" fmla="*/ 987261 w 1362600"/>
                <a:gd name="connsiteY103" fmla="*/ 354763 h 2396328"/>
                <a:gd name="connsiteX104" fmla="*/ 985551 w 1362600"/>
                <a:gd name="connsiteY104" fmla="*/ 388848 h 2396328"/>
                <a:gd name="connsiteX105" fmla="*/ 982985 w 1362600"/>
                <a:gd name="connsiteY105" fmla="*/ 423607 h 2396328"/>
                <a:gd name="connsiteX106" fmla="*/ 979350 w 1362600"/>
                <a:gd name="connsiteY106" fmla="*/ 459038 h 2396328"/>
                <a:gd name="connsiteX107" fmla="*/ 974004 w 1362600"/>
                <a:gd name="connsiteY107" fmla="*/ 494470 h 2396328"/>
                <a:gd name="connsiteX108" fmla="*/ 971224 w 1362600"/>
                <a:gd name="connsiteY108" fmla="*/ 528556 h 2396328"/>
                <a:gd name="connsiteX109" fmla="*/ 965879 w 1362600"/>
                <a:gd name="connsiteY109" fmla="*/ 559951 h 2396328"/>
                <a:gd name="connsiteX110" fmla="*/ 961602 w 1362600"/>
                <a:gd name="connsiteY110" fmla="*/ 589327 h 2396328"/>
                <a:gd name="connsiteX111" fmla="*/ 956257 w 1362600"/>
                <a:gd name="connsiteY111" fmla="*/ 614667 h 2396328"/>
                <a:gd name="connsiteX112" fmla="*/ 951766 w 1362600"/>
                <a:gd name="connsiteY112" fmla="*/ 635523 h 2396328"/>
                <a:gd name="connsiteX113" fmla="*/ 948131 w 1362600"/>
                <a:gd name="connsiteY113" fmla="*/ 652117 h 2396328"/>
                <a:gd name="connsiteX114" fmla="*/ 883984 w 1362600"/>
                <a:gd name="connsiteY114" fmla="*/ 841832 h 2396328"/>
                <a:gd name="connsiteX115" fmla="*/ 935730 w 1362600"/>
                <a:gd name="connsiteY115" fmla="*/ 838020 h 2396328"/>
                <a:gd name="connsiteX116" fmla="*/ 983840 w 1362600"/>
                <a:gd name="connsiteY116" fmla="*/ 828601 h 2396328"/>
                <a:gd name="connsiteX117" fmla="*/ 1029171 w 1362600"/>
                <a:gd name="connsiteY117" fmla="*/ 815146 h 2396328"/>
                <a:gd name="connsiteX118" fmla="*/ 1072792 w 1362600"/>
                <a:gd name="connsiteY118" fmla="*/ 797879 h 2396328"/>
                <a:gd name="connsiteX119" fmla="*/ 1112135 w 1362600"/>
                <a:gd name="connsiteY119" fmla="*/ 778369 h 2396328"/>
                <a:gd name="connsiteX120" fmla="*/ 1147630 w 1362600"/>
                <a:gd name="connsiteY120" fmla="*/ 757066 h 2396328"/>
                <a:gd name="connsiteX121" fmla="*/ 1181629 w 1362600"/>
                <a:gd name="connsiteY121" fmla="*/ 735089 h 2396328"/>
                <a:gd name="connsiteX122" fmla="*/ 1212847 w 1362600"/>
                <a:gd name="connsiteY122" fmla="*/ 714234 h 2396328"/>
                <a:gd name="connsiteX123" fmla="*/ 1215413 w 1362600"/>
                <a:gd name="connsiteY123" fmla="*/ 724325 h 2396328"/>
                <a:gd name="connsiteX124" fmla="*/ 1186974 w 1362600"/>
                <a:gd name="connsiteY124" fmla="*/ 757066 h 2396328"/>
                <a:gd name="connsiteX125" fmla="*/ 1152121 w 1362600"/>
                <a:gd name="connsiteY125" fmla="*/ 788461 h 2396328"/>
                <a:gd name="connsiteX126" fmla="*/ 1110211 w 1362600"/>
                <a:gd name="connsiteY126" fmla="*/ 816492 h 2396328"/>
                <a:gd name="connsiteX127" fmla="*/ 1063169 w 1362600"/>
                <a:gd name="connsiteY127" fmla="*/ 841832 h 2396328"/>
                <a:gd name="connsiteX128" fmla="*/ 1013134 w 1362600"/>
                <a:gd name="connsiteY128" fmla="*/ 864705 h 2396328"/>
                <a:gd name="connsiteX129" fmla="*/ 959678 w 1362600"/>
                <a:gd name="connsiteY129" fmla="*/ 884664 h 2396328"/>
                <a:gd name="connsiteX130" fmla="*/ 904511 w 1362600"/>
                <a:gd name="connsiteY130" fmla="*/ 900137 h 2396328"/>
                <a:gd name="connsiteX131" fmla="*/ 848275 w 1362600"/>
                <a:gd name="connsiteY131" fmla="*/ 911349 h 2396328"/>
                <a:gd name="connsiteX132" fmla="*/ 836728 w 1362600"/>
                <a:gd name="connsiteY132" fmla="*/ 938259 h 2396328"/>
                <a:gd name="connsiteX133" fmla="*/ 820692 w 1362600"/>
                <a:gd name="connsiteY133" fmla="*/ 969654 h 2396328"/>
                <a:gd name="connsiteX134" fmla="*/ 802944 w 1362600"/>
                <a:gd name="connsiteY134" fmla="*/ 1002395 h 2396328"/>
                <a:gd name="connsiteX135" fmla="*/ 779851 w 1362600"/>
                <a:gd name="connsiteY135" fmla="*/ 1037826 h 2396328"/>
                <a:gd name="connsiteX136" fmla="*/ 755689 w 1362600"/>
                <a:gd name="connsiteY136" fmla="*/ 1075051 h 2396328"/>
                <a:gd name="connsiteX137" fmla="*/ 729816 w 1362600"/>
                <a:gd name="connsiteY137" fmla="*/ 1111828 h 2396328"/>
                <a:gd name="connsiteX138" fmla="*/ 702232 w 1362600"/>
                <a:gd name="connsiteY138" fmla="*/ 1146587 h 2396328"/>
                <a:gd name="connsiteX139" fmla="*/ 674649 w 1362600"/>
                <a:gd name="connsiteY139" fmla="*/ 1180673 h 2396328"/>
                <a:gd name="connsiteX140" fmla="*/ 648776 w 1362600"/>
                <a:gd name="connsiteY140" fmla="*/ 1212068 h 2396328"/>
                <a:gd name="connsiteX141" fmla="*/ 621192 w 1362600"/>
                <a:gd name="connsiteY141" fmla="*/ 1240099 h 2396328"/>
                <a:gd name="connsiteX142" fmla="*/ 597030 w 1362600"/>
                <a:gd name="connsiteY142" fmla="*/ 1264990 h 2396328"/>
                <a:gd name="connsiteX143" fmla="*/ 573937 w 1362600"/>
                <a:gd name="connsiteY143" fmla="*/ 1282930 h 2396328"/>
                <a:gd name="connsiteX144" fmla="*/ 577572 w 1362600"/>
                <a:gd name="connsiteY144" fmla="*/ 1296385 h 2396328"/>
                <a:gd name="connsiteX145" fmla="*/ 583773 w 1362600"/>
                <a:gd name="connsiteY145" fmla="*/ 1299076 h 2396328"/>
                <a:gd name="connsiteX146" fmla="*/ 622903 w 1362600"/>
                <a:gd name="connsiteY146" fmla="*/ 1290331 h 2396328"/>
                <a:gd name="connsiteX147" fmla="*/ 662247 w 1362600"/>
                <a:gd name="connsiteY147" fmla="*/ 1286294 h 2396328"/>
                <a:gd name="connsiteX148" fmla="*/ 693158 w 1362600"/>
                <a:gd name="connsiteY148" fmla="*/ 1286294 h 2396328"/>
                <a:gd name="connsiteX149" fmla="*/ 732224 w 1362600"/>
                <a:gd name="connsiteY149" fmla="*/ 1400104 h 2396328"/>
                <a:gd name="connsiteX150" fmla="*/ 700522 w 1362600"/>
                <a:gd name="connsiteY150" fmla="*/ 1404474 h 2396328"/>
                <a:gd name="connsiteX151" fmla="*/ 664813 w 1362600"/>
                <a:gd name="connsiteY151" fmla="*/ 1410528 h 2396328"/>
                <a:gd name="connsiteX152" fmla="*/ 631028 w 1362600"/>
                <a:gd name="connsiteY152" fmla="*/ 1419274 h 2396328"/>
                <a:gd name="connsiteX153" fmla="*/ 603445 w 1362600"/>
                <a:gd name="connsiteY153" fmla="*/ 1427347 h 2396328"/>
                <a:gd name="connsiteX154" fmla="*/ 582062 w 1362600"/>
                <a:gd name="connsiteY154" fmla="*/ 1438559 h 2396328"/>
                <a:gd name="connsiteX155" fmla="*/ 566026 w 1362600"/>
                <a:gd name="connsiteY155" fmla="*/ 1452014 h 2396328"/>
                <a:gd name="connsiteX156" fmla="*/ 540153 w 1362600"/>
                <a:gd name="connsiteY156" fmla="*/ 1490810 h 2396328"/>
                <a:gd name="connsiteX157" fmla="*/ 522191 w 1362600"/>
                <a:gd name="connsiteY157" fmla="*/ 1532968 h 2396328"/>
                <a:gd name="connsiteX158" fmla="*/ 508079 w 1362600"/>
                <a:gd name="connsiteY158" fmla="*/ 1576921 h 2396328"/>
                <a:gd name="connsiteX159" fmla="*/ 499954 w 1362600"/>
                <a:gd name="connsiteY159" fmla="*/ 1621771 h 2396328"/>
                <a:gd name="connsiteX160" fmla="*/ 496532 w 1362600"/>
                <a:gd name="connsiteY160" fmla="*/ 1669088 h 2396328"/>
                <a:gd name="connsiteX161" fmla="*/ 494608 w 1362600"/>
                <a:gd name="connsiteY161" fmla="*/ 1716629 h 2396328"/>
                <a:gd name="connsiteX162" fmla="*/ 496532 w 1362600"/>
                <a:gd name="connsiteY162" fmla="*/ 1764169 h 2396328"/>
                <a:gd name="connsiteX163" fmla="*/ 499954 w 1362600"/>
                <a:gd name="connsiteY163" fmla="*/ 1812832 h 2396328"/>
                <a:gd name="connsiteX164" fmla="*/ 504444 w 1362600"/>
                <a:gd name="connsiteY164" fmla="*/ 1861045 h 2396328"/>
                <a:gd name="connsiteX165" fmla="*/ 509790 w 1362600"/>
                <a:gd name="connsiteY165" fmla="*/ 1908362 h 2396328"/>
                <a:gd name="connsiteX166" fmla="*/ 510645 w 1362600"/>
                <a:gd name="connsiteY166" fmla="*/ 1977879 h 2396328"/>
                <a:gd name="connsiteX167" fmla="*/ 506154 w 1362600"/>
                <a:gd name="connsiteY167" fmla="*/ 2047396 h 2396328"/>
                <a:gd name="connsiteX168" fmla="*/ 498243 w 1362600"/>
                <a:gd name="connsiteY168" fmla="*/ 2114223 h 2396328"/>
                <a:gd name="connsiteX169" fmla="*/ 488407 w 1362600"/>
                <a:gd name="connsiteY169" fmla="*/ 2179703 h 2396328"/>
                <a:gd name="connsiteX170" fmla="*/ 476433 w 1362600"/>
                <a:gd name="connsiteY170" fmla="*/ 2396328 h 2396328"/>
                <a:gd name="connsiteX171" fmla="*/ 117848 w 1362600"/>
                <a:gd name="connsiteY171" fmla="*/ 2396328 h 2396328"/>
                <a:gd name="connsiteX172" fmla="*/ 158902 w 1362600"/>
                <a:gd name="connsiteY172" fmla="*/ 2308198 h 2396328"/>
                <a:gd name="connsiteX173" fmla="*/ 209579 w 1362600"/>
                <a:gd name="connsiteY173" fmla="*/ 2208407 h 2396328"/>
                <a:gd name="connsiteX174" fmla="*/ 227326 w 1362600"/>
                <a:gd name="connsiteY174" fmla="*/ 2172303 h 2396328"/>
                <a:gd name="connsiteX175" fmla="*/ 242508 w 1362600"/>
                <a:gd name="connsiteY175" fmla="*/ 2132162 h 2396328"/>
                <a:gd name="connsiteX176" fmla="*/ 256834 w 1362600"/>
                <a:gd name="connsiteY176" fmla="*/ 2087537 h 2396328"/>
                <a:gd name="connsiteX177" fmla="*/ 270091 w 1362600"/>
                <a:gd name="connsiteY177" fmla="*/ 2039996 h 2396328"/>
                <a:gd name="connsiteX178" fmla="*/ 280783 w 1362600"/>
                <a:gd name="connsiteY178" fmla="*/ 1988643 h 2396328"/>
                <a:gd name="connsiteX179" fmla="*/ 288908 w 1362600"/>
                <a:gd name="connsiteY179" fmla="*/ 1936393 h 2396328"/>
                <a:gd name="connsiteX180" fmla="*/ 296820 w 1362600"/>
                <a:gd name="connsiteY180" fmla="*/ 1881676 h 2396328"/>
                <a:gd name="connsiteX181" fmla="*/ 302165 w 1362600"/>
                <a:gd name="connsiteY181" fmla="*/ 1826286 h 2396328"/>
                <a:gd name="connsiteX182" fmla="*/ 306656 w 1362600"/>
                <a:gd name="connsiteY182" fmla="*/ 1768654 h 2396328"/>
                <a:gd name="connsiteX183" fmla="*/ 306656 w 1362600"/>
                <a:gd name="connsiteY183" fmla="*/ 1711919 h 2396328"/>
                <a:gd name="connsiteX184" fmla="*/ 306656 w 1362600"/>
                <a:gd name="connsiteY184" fmla="*/ 1655857 h 2396328"/>
                <a:gd name="connsiteX185" fmla="*/ 302165 w 1362600"/>
                <a:gd name="connsiteY185" fmla="*/ 1599570 h 2396328"/>
                <a:gd name="connsiteX186" fmla="*/ 295964 w 1362600"/>
                <a:gd name="connsiteY186" fmla="*/ 1545526 h 2396328"/>
                <a:gd name="connsiteX187" fmla="*/ 288053 w 1362600"/>
                <a:gd name="connsiteY187" fmla="*/ 1492828 h 2396328"/>
                <a:gd name="connsiteX188" fmla="*/ 276292 w 1362600"/>
                <a:gd name="connsiteY188" fmla="*/ 1441923 h 2396328"/>
                <a:gd name="connsiteX189" fmla="*/ 260255 w 1362600"/>
                <a:gd name="connsiteY189" fmla="*/ 1394607 h 2396328"/>
                <a:gd name="connsiteX190" fmla="*/ 242508 w 1362600"/>
                <a:gd name="connsiteY190" fmla="*/ 1349757 h 2396328"/>
                <a:gd name="connsiteX191" fmla="*/ 221125 w 1362600"/>
                <a:gd name="connsiteY191" fmla="*/ 1309616 h 2396328"/>
                <a:gd name="connsiteX192" fmla="*/ 197177 w 1362600"/>
                <a:gd name="connsiteY192" fmla="*/ 1274185 h 2396328"/>
                <a:gd name="connsiteX193" fmla="*/ 169380 w 1362600"/>
                <a:gd name="connsiteY193" fmla="*/ 1242790 h 2396328"/>
                <a:gd name="connsiteX194" fmla="*/ 138375 w 1362600"/>
                <a:gd name="connsiteY194" fmla="*/ 1217450 h 2396328"/>
                <a:gd name="connsiteX195" fmla="*/ 0 w 1362600"/>
                <a:gd name="connsiteY195" fmla="*/ 971189 h 2396328"/>
                <a:gd name="connsiteX196" fmla="*/ 120414 w 1362600"/>
                <a:gd name="connsiteY196" fmla="*/ 1033789 h 2396328"/>
                <a:gd name="connsiteX197" fmla="*/ 128539 w 1362600"/>
                <a:gd name="connsiteY197" fmla="*/ 1029080 h 2396328"/>
                <a:gd name="connsiteX198" fmla="*/ 108012 w 1362600"/>
                <a:gd name="connsiteY198" fmla="*/ 971672 h 2396328"/>
                <a:gd name="connsiteX199" fmla="*/ 91975 w 1362600"/>
                <a:gd name="connsiteY199" fmla="*/ 910004 h 2396328"/>
                <a:gd name="connsiteX200" fmla="*/ 78504 w 1362600"/>
                <a:gd name="connsiteY200" fmla="*/ 843178 h 2396328"/>
                <a:gd name="connsiteX201" fmla="*/ 72303 w 1362600"/>
                <a:gd name="connsiteY201" fmla="*/ 775006 h 2396328"/>
                <a:gd name="connsiteX202" fmla="*/ 66957 w 1362600"/>
                <a:gd name="connsiteY202" fmla="*/ 703694 h 2396328"/>
                <a:gd name="connsiteX203" fmla="*/ 66957 w 1362600"/>
                <a:gd name="connsiteY203" fmla="*/ 630813 h 2396328"/>
                <a:gd name="connsiteX204" fmla="*/ 70592 w 1362600"/>
                <a:gd name="connsiteY204" fmla="*/ 557260 h 2396328"/>
                <a:gd name="connsiteX205" fmla="*/ 78504 w 1362600"/>
                <a:gd name="connsiteY205" fmla="*/ 484379 h 2396328"/>
                <a:gd name="connsiteX206" fmla="*/ 90264 w 1362600"/>
                <a:gd name="connsiteY206" fmla="*/ 411722 h 2396328"/>
                <a:gd name="connsiteX207" fmla="*/ 102666 w 1362600"/>
                <a:gd name="connsiteY207" fmla="*/ 341532 h 2396328"/>
                <a:gd name="connsiteX208" fmla="*/ 120414 w 1362600"/>
                <a:gd name="connsiteY208" fmla="*/ 273360 h 2396328"/>
                <a:gd name="connsiteX209" fmla="*/ 141796 w 1362600"/>
                <a:gd name="connsiteY209" fmla="*/ 209225 h 2396328"/>
                <a:gd name="connsiteX210" fmla="*/ 164034 w 1362600"/>
                <a:gd name="connsiteY210" fmla="*/ 148453 h 2396328"/>
                <a:gd name="connsiteX211" fmla="*/ 189907 w 1362600"/>
                <a:gd name="connsiteY211" fmla="*/ 93512 h 2396328"/>
                <a:gd name="connsiteX212" fmla="*/ 217490 w 1362600"/>
                <a:gd name="connsiteY212" fmla="*/ 43504 h 2396328"/>
                <a:gd name="connsiteX213" fmla="*/ 250633 w 1362600"/>
                <a:gd name="connsiteY213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102423 w 1295643"/>
                <a:gd name="connsiteY193" fmla="*/ 1242790 h 2396328"/>
                <a:gd name="connsiteX194" fmla="*/ 71418 w 1295643"/>
                <a:gd name="connsiteY194" fmla="*/ 1217450 h 2396328"/>
                <a:gd name="connsiteX195" fmla="*/ 53457 w 1295643"/>
                <a:gd name="connsiteY195" fmla="*/ 1033789 h 2396328"/>
                <a:gd name="connsiteX196" fmla="*/ 61582 w 1295643"/>
                <a:gd name="connsiteY196" fmla="*/ 1029080 h 2396328"/>
                <a:gd name="connsiteX197" fmla="*/ 41055 w 1295643"/>
                <a:gd name="connsiteY197" fmla="*/ 971672 h 2396328"/>
                <a:gd name="connsiteX198" fmla="*/ 25018 w 1295643"/>
                <a:gd name="connsiteY198" fmla="*/ 910004 h 2396328"/>
                <a:gd name="connsiteX199" fmla="*/ 11547 w 1295643"/>
                <a:gd name="connsiteY199" fmla="*/ 843178 h 2396328"/>
                <a:gd name="connsiteX200" fmla="*/ 5346 w 1295643"/>
                <a:gd name="connsiteY200" fmla="*/ 775006 h 2396328"/>
                <a:gd name="connsiteX201" fmla="*/ 0 w 1295643"/>
                <a:gd name="connsiteY201" fmla="*/ 703694 h 2396328"/>
                <a:gd name="connsiteX202" fmla="*/ 0 w 1295643"/>
                <a:gd name="connsiteY202" fmla="*/ 630813 h 2396328"/>
                <a:gd name="connsiteX203" fmla="*/ 3635 w 1295643"/>
                <a:gd name="connsiteY203" fmla="*/ 557260 h 2396328"/>
                <a:gd name="connsiteX204" fmla="*/ 11547 w 1295643"/>
                <a:gd name="connsiteY204" fmla="*/ 484379 h 2396328"/>
                <a:gd name="connsiteX205" fmla="*/ 23307 w 1295643"/>
                <a:gd name="connsiteY205" fmla="*/ 411722 h 2396328"/>
                <a:gd name="connsiteX206" fmla="*/ 35709 w 1295643"/>
                <a:gd name="connsiteY206" fmla="*/ 341532 h 2396328"/>
                <a:gd name="connsiteX207" fmla="*/ 53457 w 1295643"/>
                <a:gd name="connsiteY207" fmla="*/ 273360 h 2396328"/>
                <a:gd name="connsiteX208" fmla="*/ 74839 w 1295643"/>
                <a:gd name="connsiteY208" fmla="*/ 209225 h 2396328"/>
                <a:gd name="connsiteX209" fmla="*/ 97077 w 1295643"/>
                <a:gd name="connsiteY209" fmla="*/ 148453 h 2396328"/>
                <a:gd name="connsiteX210" fmla="*/ 122950 w 1295643"/>
                <a:gd name="connsiteY210" fmla="*/ 93512 h 2396328"/>
                <a:gd name="connsiteX211" fmla="*/ 150533 w 1295643"/>
                <a:gd name="connsiteY211" fmla="*/ 43504 h 2396328"/>
                <a:gd name="connsiteX212" fmla="*/ 183676 w 1295643"/>
                <a:gd name="connsiteY212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102423 w 1295643"/>
                <a:gd name="connsiteY193" fmla="*/ 1242790 h 2396328"/>
                <a:gd name="connsiteX194" fmla="*/ 71418 w 1295643"/>
                <a:gd name="connsiteY194" fmla="*/ 1217450 h 2396328"/>
                <a:gd name="connsiteX195" fmla="*/ 53457 w 1295643"/>
                <a:gd name="connsiteY195" fmla="*/ 1033789 h 2396328"/>
                <a:gd name="connsiteX196" fmla="*/ 41055 w 1295643"/>
                <a:gd name="connsiteY196" fmla="*/ 971672 h 2396328"/>
                <a:gd name="connsiteX197" fmla="*/ 25018 w 1295643"/>
                <a:gd name="connsiteY197" fmla="*/ 910004 h 2396328"/>
                <a:gd name="connsiteX198" fmla="*/ 11547 w 1295643"/>
                <a:gd name="connsiteY198" fmla="*/ 843178 h 2396328"/>
                <a:gd name="connsiteX199" fmla="*/ 5346 w 1295643"/>
                <a:gd name="connsiteY199" fmla="*/ 775006 h 2396328"/>
                <a:gd name="connsiteX200" fmla="*/ 0 w 1295643"/>
                <a:gd name="connsiteY200" fmla="*/ 703694 h 2396328"/>
                <a:gd name="connsiteX201" fmla="*/ 0 w 1295643"/>
                <a:gd name="connsiteY201" fmla="*/ 630813 h 2396328"/>
                <a:gd name="connsiteX202" fmla="*/ 3635 w 1295643"/>
                <a:gd name="connsiteY202" fmla="*/ 557260 h 2396328"/>
                <a:gd name="connsiteX203" fmla="*/ 11547 w 1295643"/>
                <a:gd name="connsiteY203" fmla="*/ 484379 h 2396328"/>
                <a:gd name="connsiteX204" fmla="*/ 23307 w 1295643"/>
                <a:gd name="connsiteY204" fmla="*/ 411722 h 2396328"/>
                <a:gd name="connsiteX205" fmla="*/ 35709 w 1295643"/>
                <a:gd name="connsiteY205" fmla="*/ 341532 h 2396328"/>
                <a:gd name="connsiteX206" fmla="*/ 53457 w 1295643"/>
                <a:gd name="connsiteY206" fmla="*/ 273360 h 2396328"/>
                <a:gd name="connsiteX207" fmla="*/ 74839 w 1295643"/>
                <a:gd name="connsiteY207" fmla="*/ 209225 h 2396328"/>
                <a:gd name="connsiteX208" fmla="*/ 97077 w 1295643"/>
                <a:gd name="connsiteY208" fmla="*/ 148453 h 2396328"/>
                <a:gd name="connsiteX209" fmla="*/ 122950 w 1295643"/>
                <a:gd name="connsiteY209" fmla="*/ 93512 h 2396328"/>
                <a:gd name="connsiteX210" fmla="*/ 150533 w 1295643"/>
                <a:gd name="connsiteY210" fmla="*/ 43504 h 2396328"/>
                <a:gd name="connsiteX211" fmla="*/ 183676 w 1295643"/>
                <a:gd name="connsiteY211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102423 w 1295643"/>
                <a:gd name="connsiteY193" fmla="*/ 1242790 h 2396328"/>
                <a:gd name="connsiteX194" fmla="*/ 53457 w 1295643"/>
                <a:gd name="connsiteY194" fmla="*/ 1033789 h 2396328"/>
                <a:gd name="connsiteX195" fmla="*/ 41055 w 1295643"/>
                <a:gd name="connsiteY195" fmla="*/ 971672 h 2396328"/>
                <a:gd name="connsiteX196" fmla="*/ 25018 w 1295643"/>
                <a:gd name="connsiteY196" fmla="*/ 910004 h 2396328"/>
                <a:gd name="connsiteX197" fmla="*/ 11547 w 1295643"/>
                <a:gd name="connsiteY197" fmla="*/ 843178 h 2396328"/>
                <a:gd name="connsiteX198" fmla="*/ 5346 w 1295643"/>
                <a:gd name="connsiteY198" fmla="*/ 775006 h 2396328"/>
                <a:gd name="connsiteX199" fmla="*/ 0 w 1295643"/>
                <a:gd name="connsiteY199" fmla="*/ 703694 h 2396328"/>
                <a:gd name="connsiteX200" fmla="*/ 0 w 1295643"/>
                <a:gd name="connsiteY200" fmla="*/ 630813 h 2396328"/>
                <a:gd name="connsiteX201" fmla="*/ 3635 w 1295643"/>
                <a:gd name="connsiteY201" fmla="*/ 557260 h 2396328"/>
                <a:gd name="connsiteX202" fmla="*/ 11547 w 1295643"/>
                <a:gd name="connsiteY202" fmla="*/ 484379 h 2396328"/>
                <a:gd name="connsiteX203" fmla="*/ 23307 w 1295643"/>
                <a:gd name="connsiteY203" fmla="*/ 411722 h 2396328"/>
                <a:gd name="connsiteX204" fmla="*/ 35709 w 1295643"/>
                <a:gd name="connsiteY204" fmla="*/ 341532 h 2396328"/>
                <a:gd name="connsiteX205" fmla="*/ 53457 w 1295643"/>
                <a:gd name="connsiteY205" fmla="*/ 273360 h 2396328"/>
                <a:gd name="connsiteX206" fmla="*/ 74839 w 1295643"/>
                <a:gd name="connsiteY206" fmla="*/ 209225 h 2396328"/>
                <a:gd name="connsiteX207" fmla="*/ 97077 w 1295643"/>
                <a:gd name="connsiteY207" fmla="*/ 148453 h 2396328"/>
                <a:gd name="connsiteX208" fmla="*/ 122950 w 1295643"/>
                <a:gd name="connsiteY208" fmla="*/ 93512 h 2396328"/>
                <a:gd name="connsiteX209" fmla="*/ 150533 w 1295643"/>
                <a:gd name="connsiteY209" fmla="*/ 43504 h 2396328"/>
                <a:gd name="connsiteX210" fmla="*/ 183676 w 1295643"/>
                <a:gd name="connsiteY210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53457 w 1295643"/>
                <a:gd name="connsiteY193" fmla="*/ 1033789 h 2396328"/>
                <a:gd name="connsiteX194" fmla="*/ 41055 w 1295643"/>
                <a:gd name="connsiteY194" fmla="*/ 971672 h 2396328"/>
                <a:gd name="connsiteX195" fmla="*/ 25018 w 1295643"/>
                <a:gd name="connsiteY195" fmla="*/ 910004 h 2396328"/>
                <a:gd name="connsiteX196" fmla="*/ 11547 w 1295643"/>
                <a:gd name="connsiteY196" fmla="*/ 843178 h 2396328"/>
                <a:gd name="connsiteX197" fmla="*/ 5346 w 1295643"/>
                <a:gd name="connsiteY197" fmla="*/ 775006 h 2396328"/>
                <a:gd name="connsiteX198" fmla="*/ 0 w 1295643"/>
                <a:gd name="connsiteY198" fmla="*/ 703694 h 2396328"/>
                <a:gd name="connsiteX199" fmla="*/ 0 w 1295643"/>
                <a:gd name="connsiteY199" fmla="*/ 630813 h 2396328"/>
                <a:gd name="connsiteX200" fmla="*/ 3635 w 1295643"/>
                <a:gd name="connsiteY200" fmla="*/ 557260 h 2396328"/>
                <a:gd name="connsiteX201" fmla="*/ 11547 w 1295643"/>
                <a:gd name="connsiteY201" fmla="*/ 484379 h 2396328"/>
                <a:gd name="connsiteX202" fmla="*/ 23307 w 1295643"/>
                <a:gd name="connsiteY202" fmla="*/ 411722 h 2396328"/>
                <a:gd name="connsiteX203" fmla="*/ 35709 w 1295643"/>
                <a:gd name="connsiteY203" fmla="*/ 341532 h 2396328"/>
                <a:gd name="connsiteX204" fmla="*/ 53457 w 1295643"/>
                <a:gd name="connsiteY204" fmla="*/ 273360 h 2396328"/>
                <a:gd name="connsiteX205" fmla="*/ 74839 w 1295643"/>
                <a:gd name="connsiteY205" fmla="*/ 209225 h 2396328"/>
                <a:gd name="connsiteX206" fmla="*/ 97077 w 1295643"/>
                <a:gd name="connsiteY206" fmla="*/ 148453 h 2396328"/>
                <a:gd name="connsiteX207" fmla="*/ 122950 w 1295643"/>
                <a:gd name="connsiteY207" fmla="*/ 93512 h 2396328"/>
                <a:gd name="connsiteX208" fmla="*/ 150533 w 1295643"/>
                <a:gd name="connsiteY208" fmla="*/ 43504 h 2396328"/>
                <a:gd name="connsiteX209" fmla="*/ 183676 w 1295643"/>
                <a:gd name="connsiteY209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53457 w 1295643"/>
                <a:gd name="connsiteY193" fmla="*/ 1033789 h 2396328"/>
                <a:gd name="connsiteX194" fmla="*/ 41055 w 1295643"/>
                <a:gd name="connsiteY194" fmla="*/ 971672 h 2396328"/>
                <a:gd name="connsiteX195" fmla="*/ 25018 w 1295643"/>
                <a:gd name="connsiteY195" fmla="*/ 910004 h 2396328"/>
                <a:gd name="connsiteX196" fmla="*/ 11547 w 1295643"/>
                <a:gd name="connsiteY196" fmla="*/ 843178 h 2396328"/>
                <a:gd name="connsiteX197" fmla="*/ 5346 w 1295643"/>
                <a:gd name="connsiteY197" fmla="*/ 775006 h 2396328"/>
                <a:gd name="connsiteX198" fmla="*/ 0 w 1295643"/>
                <a:gd name="connsiteY198" fmla="*/ 703694 h 2396328"/>
                <a:gd name="connsiteX199" fmla="*/ 0 w 1295643"/>
                <a:gd name="connsiteY199" fmla="*/ 630813 h 2396328"/>
                <a:gd name="connsiteX200" fmla="*/ 3635 w 1295643"/>
                <a:gd name="connsiteY200" fmla="*/ 557260 h 2396328"/>
                <a:gd name="connsiteX201" fmla="*/ 11547 w 1295643"/>
                <a:gd name="connsiteY201" fmla="*/ 484379 h 2396328"/>
                <a:gd name="connsiteX202" fmla="*/ 23307 w 1295643"/>
                <a:gd name="connsiteY202" fmla="*/ 411722 h 2396328"/>
                <a:gd name="connsiteX203" fmla="*/ 35709 w 1295643"/>
                <a:gd name="connsiteY203" fmla="*/ 341532 h 2396328"/>
                <a:gd name="connsiteX204" fmla="*/ 53457 w 1295643"/>
                <a:gd name="connsiteY204" fmla="*/ 273360 h 2396328"/>
                <a:gd name="connsiteX205" fmla="*/ 74839 w 1295643"/>
                <a:gd name="connsiteY205" fmla="*/ 209225 h 2396328"/>
                <a:gd name="connsiteX206" fmla="*/ 97077 w 1295643"/>
                <a:gd name="connsiteY206" fmla="*/ 148453 h 2396328"/>
                <a:gd name="connsiteX207" fmla="*/ 122950 w 1295643"/>
                <a:gd name="connsiteY207" fmla="*/ 93512 h 2396328"/>
                <a:gd name="connsiteX208" fmla="*/ 150533 w 1295643"/>
                <a:gd name="connsiteY208" fmla="*/ 43504 h 2396328"/>
                <a:gd name="connsiteX209" fmla="*/ 183676 w 1295643"/>
                <a:gd name="connsiteY209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53457 w 1295643"/>
                <a:gd name="connsiteY193" fmla="*/ 1033789 h 2396328"/>
                <a:gd name="connsiteX194" fmla="*/ 41055 w 1295643"/>
                <a:gd name="connsiteY194" fmla="*/ 971672 h 2396328"/>
                <a:gd name="connsiteX195" fmla="*/ 25018 w 1295643"/>
                <a:gd name="connsiteY195" fmla="*/ 910004 h 2396328"/>
                <a:gd name="connsiteX196" fmla="*/ 11547 w 1295643"/>
                <a:gd name="connsiteY196" fmla="*/ 843178 h 2396328"/>
                <a:gd name="connsiteX197" fmla="*/ 5346 w 1295643"/>
                <a:gd name="connsiteY197" fmla="*/ 775006 h 2396328"/>
                <a:gd name="connsiteX198" fmla="*/ 0 w 1295643"/>
                <a:gd name="connsiteY198" fmla="*/ 703694 h 2396328"/>
                <a:gd name="connsiteX199" fmla="*/ 0 w 1295643"/>
                <a:gd name="connsiteY199" fmla="*/ 630813 h 2396328"/>
                <a:gd name="connsiteX200" fmla="*/ 3635 w 1295643"/>
                <a:gd name="connsiteY200" fmla="*/ 557260 h 2396328"/>
                <a:gd name="connsiteX201" fmla="*/ 11547 w 1295643"/>
                <a:gd name="connsiteY201" fmla="*/ 484379 h 2396328"/>
                <a:gd name="connsiteX202" fmla="*/ 23307 w 1295643"/>
                <a:gd name="connsiteY202" fmla="*/ 411722 h 2396328"/>
                <a:gd name="connsiteX203" fmla="*/ 35709 w 1295643"/>
                <a:gd name="connsiteY203" fmla="*/ 341532 h 2396328"/>
                <a:gd name="connsiteX204" fmla="*/ 53457 w 1295643"/>
                <a:gd name="connsiteY204" fmla="*/ 273360 h 2396328"/>
                <a:gd name="connsiteX205" fmla="*/ 74839 w 1295643"/>
                <a:gd name="connsiteY205" fmla="*/ 209225 h 2396328"/>
                <a:gd name="connsiteX206" fmla="*/ 97077 w 1295643"/>
                <a:gd name="connsiteY206" fmla="*/ 148453 h 2396328"/>
                <a:gd name="connsiteX207" fmla="*/ 122950 w 1295643"/>
                <a:gd name="connsiteY207" fmla="*/ 93512 h 2396328"/>
                <a:gd name="connsiteX208" fmla="*/ 150533 w 1295643"/>
                <a:gd name="connsiteY208" fmla="*/ 43504 h 2396328"/>
                <a:gd name="connsiteX209" fmla="*/ 183676 w 1295643"/>
                <a:gd name="connsiteY209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65267 w 1295643"/>
                <a:gd name="connsiteY148" fmla="*/ 1400104 h 2396328"/>
                <a:gd name="connsiteX149" fmla="*/ 633565 w 1295643"/>
                <a:gd name="connsiteY149" fmla="*/ 1404474 h 2396328"/>
                <a:gd name="connsiteX150" fmla="*/ 597856 w 1295643"/>
                <a:gd name="connsiteY150" fmla="*/ 1410528 h 2396328"/>
                <a:gd name="connsiteX151" fmla="*/ 564071 w 1295643"/>
                <a:gd name="connsiteY151" fmla="*/ 1419274 h 2396328"/>
                <a:gd name="connsiteX152" fmla="*/ 536488 w 1295643"/>
                <a:gd name="connsiteY152" fmla="*/ 1427347 h 2396328"/>
                <a:gd name="connsiteX153" fmla="*/ 515105 w 1295643"/>
                <a:gd name="connsiteY153" fmla="*/ 1438559 h 2396328"/>
                <a:gd name="connsiteX154" fmla="*/ 499069 w 1295643"/>
                <a:gd name="connsiteY154" fmla="*/ 1452014 h 2396328"/>
                <a:gd name="connsiteX155" fmla="*/ 473196 w 1295643"/>
                <a:gd name="connsiteY155" fmla="*/ 1490810 h 2396328"/>
                <a:gd name="connsiteX156" fmla="*/ 455234 w 1295643"/>
                <a:gd name="connsiteY156" fmla="*/ 1532968 h 2396328"/>
                <a:gd name="connsiteX157" fmla="*/ 441122 w 1295643"/>
                <a:gd name="connsiteY157" fmla="*/ 1576921 h 2396328"/>
                <a:gd name="connsiteX158" fmla="*/ 432997 w 1295643"/>
                <a:gd name="connsiteY158" fmla="*/ 1621771 h 2396328"/>
                <a:gd name="connsiteX159" fmla="*/ 429575 w 1295643"/>
                <a:gd name="connsiteY159" fmla="*/ 1669088 h 2396328"/>
                <a:gd name="connsiteX160" fmla="*/ 427651 w 1295643"/>
                <a:gd name="connsiteY160" fmla="*/ 1716629 h 2396328"/>
                <a:gd name="connsiteX161" fmla="*/ 429575 w 1295643"/>
                <a:gd name="connsiteY161" fmla="*/ 1764169 h 2396328"/>
                <a:gd name="connsiteX162" fmla="*/ 432997 w 1295643"/>
                <a:gd name="connsiteY162" fmla="*/ 1812832 h 2396328"/>
                <a:gd name="connsiteX163" fmla="*/ 437487 w 1295643"/>
                <a:gd name="connsiteY163" fmla="*/ 1861045 h 2396328"/>
                <a:gd name="connsiteX164" fmla="*/ 442833 w 1295643"/>
                <a:gd name="connsiteY164" fmla="*/ 1908362 h 2396328"/>
                <a:gd name="connsiteX165" fmla="*/ 443688 w 1295643"/>
                <a:gd name="connsiteY165" fmla="*/ 1977879 h 2396328"/>
                <a:gd name="connsiteX166" fmla="*/ 439197 w 1295643"/>
                <a:gd name="connsiteY166" fmla="*/ 2047396 h 2396328"/>
                <a:gd name="connsiteX167" fmla="*/ 431286 w 1295643"/>
                <a:gd name="connsiteY167" fmla="*/ 2114223 h 2396328"/>
                <a:gd name="connsiteX168" fmla="*/ 421450 w 1295643"/>
                <a:gd name="connsiteY168" fmla="*/ 2179703 h 2396328"/>
                <a:gd name="connsiteX169" fmla="*/ 409476 w 1295643"/>
                <a:gd name="connsiteY169" fmla="*/ 2396328 h 2396328"/>
                <a:gd name="connsiteX170" fmla="*/ 50891 w 1295643"/>
                <a:gd name="connsiteY170" fmla="*/ 2396328 h 2396328"/>
                <a:gd name="connsiteX171" fmla="*/ 91945 w 1295643"/>
                <a:gd name="connsiteY171" fmla="*/ 2308198 h 2396328"/>
                <a:gd name="connsiteX172" fmla="*/ 142622 w 1295643"/>
                <a:gd name="connsiteY172" fmla="*/ 2208407 h 2396328"/>
                <a:gd name="connsiteX173" fmla="*/ 160369 w 1295643"/>
                <a:gd name="connsiteY173" fmla="*/ 2172303 h 2396328"/>
                <a:gd name="connsiteX174" fmla="*/ 175551 w 1295643"/>
                <a:gd name="connsiteY174" fmla="*/ 2132162 h 2396328"/>
                <a:gd name="connsiteX175" fmla="*/ 189877 w 1295643"/>
                <a:gd name="connsiteY175" fmla="*/ 2087537 h 2396328"/>
                <a:gd name="connsiteX176" fmla="*/ 203134 w 1295643"/>
                <a:gd name="connsiteY176" fmla="*/ 2039996 h 2396328"/>
                <a:gd name="connsiteX177" fmla="*/ 213826 w 1295643"/>
                <a:gd name="connsiteY177" fmla="*/ 1988643 h 2396328"/>
                <a:gd name="connsiteX178" fmla="*/ 221951 w 1295643"/>
                <a:gd name="connsiteY178" fmla="*/ 1936393 h 2396328"/>
                <a:gd name="connsiteX179" fmla="*/ 229863 w 1295643"/>
                <a:gd name="connsiteY179" fmla="*/ 1881676 h 2396328"/>
                <a:gd name="connsiteX180" fmla="*/ 235208 w 1295643"/>
                <a:gd name="connsiteY180" fmla="*/ 1826286 h 2396328"/>
                <a:gd name="connsiteX181" fmla="*/ 239699 w 1295643"/>
                <a:gd name="connsiteY181" fmla="*/ 1768654 h 2396328"/>
                <a:gd name="connsiteX182" fmla="*/ 239699 w 1295643"/>
                <a:gd name="connsiteY182" fmla="*/ 1711919 h 2396328"/>
                <a:gd name="connsiteX183" fmla="*/ 239699 w 1295643"/>
                <a:gd name="connsiteY183" fmla="*/ 1655857 h 2396328"/>
                <a:gd name="connsiteX184" fmla="*/ 235208 w 1295643"/>
                <a:gd name="connsiteY184" fmla="*/ 1599570 h 2396328"/>
                <a:gd name="connsiteX185" fmla="*/ 229007 w 1295643"/>
                <a:gd name="connsiteY185" fmla="*/ 1545526 h 2396328"/>
                <a:gd name="connsiteX186" fmla="*/ 221096 w 1295643"/>
                <a:gd name="connsiteY186" fmla="*/ 1492828 h 2396328"/>
                <a:gd name="connsiteX187" fmla="*/ 209335 w 1295643"/>
                <a:gd name="connsiteY187" fmla="*/ 1441923 h 2396328"/>
                <a:gd name="connsiteX188" fmla="*/ 193298 w 1295643"/>
                <a:gd name="connsiteY188" fmla="*/ 1394607 h 2396328"/>
                <a:gd name="connsiteX189" fmla="*/ 175551 w 1295643"/>
                <a:gd name="connsiteY189" fmla="*/ 1349757 h 2396328"/>
                <a:gd name="connsiteX190" fmla="*/ 154168 w 1295643"/>
                <a:gd name="connsiteY190" fmla="*/ 1309616 h 2396328"/>
                <a:gd name="connsiteX191" fmla="*/ 130220 w 1295643"/>
                <a:gd name="connsiteY191" fmla="*/ 1274185 h 2396328"/>
                <a:gd name="connsiteX192" fmla="*/ 53457 w 1295643"/>
                <a:gd name="connsiteY192" fmla="*/ 1033789 h 2396328"/>
                <a:gd name="connsiteX193" fmla="*/ 41055 w 1295643"/>
                <a:gd name="connsiteY193" fmla="*/ 971672 h 2396328"/>
                <a:gd name="connsiteX194" fmla="*/ 25018 w 1295643"/>
                <a:gd name="connsiteY194" fmla="*/ 910004 h 2396328"/>
                <a:gd name="connsiteX195" fmla="*/ 11547 w 1295643"/>
                <a:gd name="connsiteY195" fmla="*/ 843178 h 2396328"/>
                <a:gd name="connsiteX196" fmla="*/ 5346 w 1295643"/>
                <a:gd name="connsiteY196" fmla="*/ 775006 h 2396328"/>
                <a:gd name="connsiteX197" fmla="*/ 0 w 1295643"/>
                <a:gd name="connsiteY197" fmla="*/ 703694 h 2396328"/>
                <a:gd name="connsiteX198" fmla="*/ 0 w 1295643"/>
                <a:gd name="connsiteY198" fmla="*/ 630813 h 2396328"/>
                <a:gd name="connsiteX199" fmla="*/ 3635 w 1295643"/>
                <a:gd name="connsiteY199" fmla="*/ 557260 h 2396328"/>
                <a:gd name="connsiteX200" fmla="*/ 11547 w 1295643"/>
                <a:gd name="connsiteY200" fmla="*/ 484379 h 2396328"/>
                <a:gd name="connsiteX201" fmla="*/ 23307 w 1295643"/>
                <a:gd name="connsiteY201" fmla="*/ 411722 h 2396328"/>
                <a:gd name="connsiteX202" fmla="*/ 35709 w 1295643"/>
                <a:gd name="connsiteY202" fmla="*/ 341532 h 2396328"/>
                <a:gd name="connsiteX203" fmla="*/ 53457 w 1295643"/>
                <a:gd name="connsiteY203" fmla="*/ 273360 h 2396328"/>
                <a:gd name="connsiteX204" fmla="*/ 74839 w 1295643"/>
                <a:gd name="connsiteY204" fmla="*/ 209225 h 2396328"/>
                <a:gd name="connsiteX205" fmla="*/ 97077 w 1295643"/>
                <a:gd name="connsiteY205" fmla="*/ 148453 h 2396328"/>
                <a:gd name="connsiteX206" fmla="*/ 122950 w 1295643"/>
                <a:gd name="connsiteY206" fmla="*/ 93512 h 2396328"/>
                <a:gd name="connsiteX207" fmla="*/ 150533 w 1295643"/>
                <a:gd name="connsiteY207" fmla="*/ 43504 h 2396328"/>
                <a:gd name="connsiteX208" fmla="*/ 183676 w 1295643"/>
                <a:gd name="connsiteY208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665267 w 1295643"/>
                <a:gd name="connsiteY147" fmla="*/ 1400104 h 2396328"/>
                <a:gd name="connsiteX148" fmla="*/ 633565 w 1295643"/>
                <a:gd name="connsiteY148" fmla="*/ 1404474 h 2396328"/>
                <a:gd name="connsiteX149" fmla="*/ 597856 w 1295643"/>
                <a:gd name="connsiteY149" fmla="*/ 1410528 h 2396328"/>
                <a:gd name="connsiteX150" fmla="*/ 564071 w 1295643"/>
                <a:gd name="connsiteY150" fmla="*/ 1419274 h 2396328"/>
                <a:gd name="connsiteX151" fmla="*/ 536488 w 1295643"/>
                <a:gd name="connsiteY151" fmla="*/ 1427347 h 2396328"/>
                <a:gd name="connsiteX152" fmla="*/ 515105 w 1295643"/>
                <a:gd name="connsiteY152" fmla="*/ 1438559 h 2396328"/>
                <a:gd name="connsiteX153" fmla="*/ 499069 w 1295643"/>
                <a:gd name="connsiteY153" fmla="*/ 1452014 h 2396328"/>
                <a:gd name="connsiteX154" fmla="*/ 473196 w 1295643"/>
                <a:gd name="connsiteY154" fmla="*/ 1490810 h 2396328"/>
                <a:gd name="connsiteX155" fmla="*/ 455234 w 1295643"/>
                <a:gd name="connsiteY155" fmla="*/ 1532968 h 2396328"/>
                <a:gd name="connsiteX156" fmla="*/ 441122 w 1295643"/>
                <a:gd name="connsiteY156" fmla="*/ 1576921 h 2396328"/>
                <a:gd name="connsiteX157" fmla="*/ 432997 w 1295643"/>
                <a:gd name="connsiteY157" fmla="*/ 1621771 h 2396328"/>
                <a:gd name="connsiteX158" fmla="*/ 429575 w 1295643"/>
                <a:gd name="connsiteY158" fmla="*/ 1669088 h 2396328"/>
                <a:gd name="connsiteX159" fmla="*/ 427651 w 1295643"/>
                <a:gd name="connsiteY159" fmla="*/ 1716629 h 2396328"/>
                <a:gd name="connsiteX160" fmla="*/ 429575 w 1295643"/>
                <a:gd name="connsiteY160" fmla="*/ 1764169 h 2396328"/>
                <a:gd name="connsiteX161" fmla="*/ 432997 w 1295643"/>
                <a:gd name="connsiteY161" fmla="*/ 1812832 h 2396328"/>
                <a:gd name="connsiteX162" fmla="*/ 437487 w 1295643"/>
                <a:gd name="connsiteY162" fmla="*/ 1861045 h 2396328"/>
                <a:gd name="connsiteX163" fmla="*/ 442833 w 1295643"/>
                <a:gd name="connsiteY163" fmla="*/ 1908362 h 2396328"/>
                <a:gd name="connsiteX164" fmla="*/ 443688 w 1295643"/>
                <a:gd name="connsiteY164" fmla="*/ 1977879 h 2396328"/>
                <a:gd name="connsiteX165" fmla="*/ 439197 w 1295643"/>
                <a:gd name="connsiteY165" fmla="*/ 2047396 h 2396328"/>
                <a:gd name="connsiteX166" fmla="*/ 431286 w 1295643"/>
                <a:gd name="connsiteY166" fmla="*/ 2114223 h 2396328"/>
                <a:gd name="connsiteX167" fmla="*/ 421450 w 1295643"/>
                <a:gd name="connsiteY167" fmla="*/ 2179703 h 2396328"/>
                <a:gd name="connsiteX168" fmla="*/ 409476 w 1295643"/>
                <a:gd name="connsiteY168" fmla="*/ 2396328 h 2396328"/>
                <a:gd name="connsiteX169" fmla="*/ 50891 w 1295643"/>
                <a:gd name="connsiteY169" fmla="*/ 2396328 h 2396328"/>
                <a:gd name="connsiteX170" fmla="*/ 91945 w 1295643"/>
                <a:gd name="connsiteY170" fmla="*/ 2308198 h 2396328"/>
                <a:gd name="connsiteX171" fmla="*/ 142622 w 1295643"/>
                <a:gd name="connsiteY171" fmla="*/ 2208407 h 2396328"/>
                <a:gd name="connsiteX172" fmla="*/ 160369 w 1295643"/>
                <a:gd name="connsiteY172" fmla="*/ 2172303 h 2396328"/>
                <a:gd name="connsiteX173" fmla="*/ 175551 w 1295643"/>
                <a:gd name="connsiteY173" fmla="*/ 2132162 h 2396328"/>
                <a:gd name="connsiteX174" fmla="*/ 189877 w 1295643"/>
                <a:gd name="connsiteY174" fmla="*/ 2087537 h 2396328"/>
                <a:gd name="connsiteX175" fmla="*/ 203134 w 1295643"/>
                <a:gd name="connsiteY175" fmla="*/ 2039996 h 2396328"/>
                <a:gd name="connsiteX176" fmla="*/ 213826 w 1295643"/>
                <a:gd name="connsiteY176" fmla="*/ 1988643 h 2396328"/>
                <a:gd name="connsiteX177" fmla="*/ 221951 w 1295643"/>
                <a:gd name="connsiteY177" fmla="*/ 1936393 h 2396328"/>
                <a:gd name="connsiteX178" fmla="*/ 229863 w 1295643"/>
                <a:gd name="connsiteY178" fmla="*/ 1881676 h 2396328"/>
                <a:gd name="connsiteX179" fmla="*/ 235208 w 1295643"/>
                <a:gd name="connsiteY179" fmla="*/ 1826286 h 2396328"/>
                <a:gd name="connsiteX180" fmla="*/ 239699 w 1295643"/>
                <a:gd name="connsiteY180" fmla="*/ 1768654 h 2396328"/>
                <a:gd name="connsiteX181" fmla="*/ 239699 w 1295643"/>
                <a:gd name="connsiteY181" fmla="*/ 1711919 h 2396328"/>
                <a:gd name="connsiteX182" fmla="*/ 239699 w 1295643"/>
                <a:gd name="connsiteY182" fmla="*/ 1655857 h 2396328"/>
                <a:gd name="connsiteX183" fmla="*/ 235208 w 1295643"/>
                <a:gd name="connsiteY183" fmla="*/ 1599570 h 2396328"/>
                <a:gd name="connsiteX184" fmla="*/ 229007 w 1295643"/>
                <a:gd name="connsiteY184" fmla="*/ 1545526 h 2396328"/>
                <a:gd name="connsiteX185" fmla="*/ 221096 w 1295643"/>
                <a:gd name="connsiteY185" fmla="*/ 1492828 h 2396328"/>
                <a:gd name="connsiteX186" fmla="*/ 209335 w 1295643"/>
                <a:gd name="connsiteY186" fmla="*/ 1441923 h 2396328"/>
                <a:gd name="connsiteX187" fmla="*/ 193298 w 1295643"/>
                <a:gd name="connsiteY187" fmla="*/ 1394607 h 2396328"/>
                <a:gd name="connsiteX188" fmla="*/ 175551 w 1295643"/>
                <a:gd name="connsiteY188" fmla="*/ 1349757 h 2396328"/>
                <a:gd name="connsiteX189" fmla="*/ 154168 w 1295643"/>
                <a:gd name="connsiteY189" fmla="*/ 1309616 h 2396328"/>
                <a:gd name="connsiteX190" fmla="*/ 130220 w 1295643"/>
                <a:gd name="connsiteY190" fmla="*/ 1274185 h 2396328"/>
                <a:gd name="connsiteX191" fmla="*/ 53457 w 1295643"/>
                <a:gd name="connsiteY191" fmla="*/ 1033789 h 2396328"/>
                <a:gd name="connsiteX192" fmla="*/ 41055 w 1295643"/>
                <a:gd name="connsiteY192" fmla="*/ 971672 h 2396328"/>
                <a:gd name="connsiteX193" fmla="*/ 25018 w 1295643"/>
                <a:gd name="connsiteY193" fmla="*/ 910004 h 2396328"/>
                <a:gd name="connsiteX194" fmla="*/ 11547 w 1295643"/>
                <a:gd name="connsiteY194" fmla="*/ 843178 h 2396328"/>
                <a:gd name="connsiteX195" fmla="*/ 5346 w 1295643"/>
                <a:gd name="connsiteY195" fmla="*/ 775006 h 2396328"/>
                <a:gd name="connsiteX196" fmla="*/ 0 w 1295643"/>
                <a:gd name="connsiteY196" fmla="*/ 703694 h 2396328"/>
                <a:gd name="connsiteX197" fmla="*/ 0 w 1295643"/>
                <a:gd name="connsiteY197" fmla="*/ 630813 h 2396328"/>
                <a:gd name="connsiteX198" fmla="*/ 3635 w 1295643"/>
                <a:gd name="connsiteY198" fmla="*/ 557260 h 2396328"/>
                <a:gd name="connsiteX199" fmla="*/ 11547 w 1295643"/>
                <a:gd name="connsiteY199" fmla="*/ 484379 h 2396328"/>
                <a:gd name="connsiteX200" fmla="*/ 23307 w 1295643"/>
                <a:gd name="connsiteY200" fmla="*/ 411722 h 2396328"/>
                <a:gd name="connsiteX201" fmla="*/ 35709 w 1295643"/>
                <a:gd name="connsiteY201" fmla="*/ 341532 h 2396328"/>
                <a:gd name="connsiteX202" fmla="*/ 53457 w 1295643"/>
                <a:gd name="connsiteY202" fmla="*/ 273360 h 2396328"/>
                <a:gd name="connsiteX203" fmla="*/ 74839 w 1295643"/>
                <a:gd name="connsiteY203" fmla="*/ 209225 h 2396328"/>
                <a:gd name="connsiteX204" fmla="*/ 97077 w 1295643"/>
                <a:gd name="connsiteY204" fmla="*/ 148453 h 2396328"/>
                <a:gd name="connsiteX205" fmla="*/ 122950 w 1295643"/>
                <a:gd name="connsiteY205" fmla="*/ 93512 h 2396328"/>
                <a:gd name="connsiteX206" fmla="*/ 150533 w 1295643"/>
                <a:gd name="connsiteY206" fmla="*/ 43504 h 2396328"/>
                <a:gd name="connsiteX207" fmla="*/ 183676 w 1295643"/>
                <a:gd name="connsiteY207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665267 w 1295643"/>
                <a:gd name="connsiteY147" fmla="*/ 1400104 h 2396328"/>
                <a:gd name="connsiteX148" fmla="*/ 633565 w 1295643"/>
                <a:gd name="connsiteY148" fmla="*/ 1404474 h 2396328"/>
                <a:gd name="connsiteX149" fmla="*/ 597856 w 1295643"/>
                <a:gd name="connsiteY149" fmla="*/ 1410528 h 2396328"/>
                <a:gd name="connsiteX150" fmla="*/ 536488 w 1295643"/>
                <a:gd name="connsiteY150" fmla="*/ 1427347 h 2396328"/>
                <a:gd name="connsiteX151" fmla="*/ 515105 w 1295643"/>
                <a:gd name="connsiteY151" fmla="*/ 1438559 h 2396328"/>
                <a:gd name="connsiteX152" fmla="*/ 499069 w 1295643"/>
                <a:gd name="connsiteY152" fmla="*/ 1452014 h 2396328"/>
                <a:gd name="connsiteX153" fmla="*/ 473196 w 1295643"/>
                <a:gd name="connsiteY153" fmla="*/ 1490810 h 2396328"/>
                <a:gd name="connsiteX154" fmla="*/ 455234 w 1295643"/>
                <a:gd name="connsiteY154" fmla="*/ 1532968 h 2396328"/>
                <a:gd name="connsiteX155" fmla="*/ 441122 w 1295643"/>
                <a:gd name="connsiteY155" fmla="*/ 1576921 h 2396328"/>
                <a:gd name="connsiteX156" fmla="*/ 432997 w 1295643"/>
                <a:gd name="connsiteY156" fmla="*/ 1621771 h 2396328"/>
                <a:gd name="connsiteX157" fmla="*/ 429575 w 1295643"/>
                <a:gd name="connsiteY157" fmla="*/ 1669088 h 2396328"/>
                <a:gd name="connsiteX158" fmla="*/ 427651 w 1295643"/>
                <a:gd name="connsiteY158" fmla="*/ 1716629 h 2396328"/>
                <a:gd name="connsiteX159" fmla="*/ 429575 w 1295643"/>
                <a:gd name="connsiteY159" fmla="*/ 1764169 h 2396328"/>
                <a:gd name="connsiteX160" fmla="*/ 432997 w 1295643"/>
                <a:gd name="connsiteY160" fmla="*/ 1812832 h 2396328"/>
                <a:gd name="connsiteX161" fmla="*/ 437487 w 1295643"/>
                <a:gd name="connsiteY161" fmla="*/ 1861045 h 2396328"/>
                <a:gd name="connsiteX162" fmla="*/ 442833 w 1295643"/>
                <a:gd name="connsiteY162" fmla="*/ 1908362 h 2396328"/>
                <a:gd name="connsiteX163" fmla="*/ 443688 w 1295643"/>
                <a:gd name="connsiteY163" fmla="*/ 1977879 h 2396328"/>
                <a:gd name="connsiteX164" fmla="*/ 439197 w 1295643"/>
                <a:gd name="connsiteY164" fmla="*/ 2047396 h 2396328"/>
                <a:gd name="connsiteX165" fmla="*/ 431286 w 1295643"/>
                <a:gd name="connsiteY165" fmla="*/ 2114223 h 2396328"/>
                <a:gd name="connsiteX166" fmla="*/ 421450 w 1295643"/>
                <a:gd name="connsiteY166" fmla="*/ 2179703 h 2396328"/>
                <a:gd name="connsiteX167" fmla="*/ 409476 w 1295643"/>
                <a:gd name="connsiteY167" fmla="*/ 2396328 h 2396328"/>
                <a:gd name="connsiteX168" fmla="*/ 50891 w 1295643"/>
                <a:gd name="connsiteY168" fmla="*/ 2396328 h 2396328"/>
                <a:gd name="connsiteX169" fmla="*/ 91945 w 1295643"/>
                <a:gd name="connsiteY169" fmla="*/ 2308198 h 2396328"/>
                <a:gd name="connsiteX170" fmla="*/ 142622 w 1295643"/>
                <a:gd name="connsiteY170" fmla="*/ 2208407 h 2396328"/>
                <a:gd name="connsiteX171" fmla="*/ 160369 w 1295643"/>
                <a:gd name="connsiteY171" fmla="*/ 2172303 h 2396328"/>
                <a:gd name="connsiteX172" fmla="*/ 175551 w 1295643"/>
                <a:gd name="connsiteY172" fmla="*/ 2132162 h 2396328"/>
                <a:gd name="connsiteX173" fmla="*/ 189877 w 1295643"/>
                <a:gd name="connsiteY173" fmla="*/ 2087537 h 2396328"/>
                <a:gd name="connsiteX174" fmla="*/ 203134 w 1295643"/>
                <a:gd name="connsiteY174" fmla="*/ 2039996 h 2396328"/>
                <a:gd name="connsiteX175" fmla="*/ 213826 w 1295643"/>
                <a:gd name="connsiteY175" fmla="*/ 1988643 h 2396328"/>
                <a:gd name="connsiteX176" fmla="*/ 221951 w 1295643"/>
                <a:gd name="connsiteY176" fmla="*/ 1936393 h 2396328"/>
                <a:gd name="connsiteX177" fmla="*/ 229863 w 1295643"/>
                <a:gd name="connsiteY177" fmla="*/ 1881676 h 2396328"/>
                <a:gd name="connsiteX178" fmla="*/ 235208 w 1295643"/>
                <a:gd name="connsiteY178" fmla="*/ 1826286 h 2396328"/>
                <a:gd name="connsiteX179" fmla="*/ 239699 w 1295643"/>
                <a:gd name="connsiteY179" fmla="*/ 1768654 h 2396328"/>
                <a:gd name="connsiteX180" fmla="*/ 239699 w 1295643"/>
                <a:gd name="connsiteY180" fmla="*/ 1711919 h 2396328"/>
                <a:gd name="connsiteX181" fmla="*/ 239699 w 1295643"/>
                <a:gd name="connsiteY181" fmla="*/ 1655857 h 2396328"/>
                <a:gd name="connsiteX182" fmla="*/ 235208 w 1295643"/>
                <a:gd name="connsiteY182" fmla="*/ 1599570 h 2396328"/>
                <a:gd name="connsiteX183" fmla="*/ 229007 w 1295643"/>
                <a:gd name="connsiteY183" fmla="*/ 1545526 h 2396328"/>
                <a:gd name="connsiteX184" fmla="*/ 221096 w 1295643"/>
                <a:gd name="connsiteY184" fmla="*/ 1492828 h 2396328"/>
                <a:gd name="connsiteX185" fmla="*/ 209335 w 1295643"/>
                <a:gd name="connsiteY185" fmla="*/ 1441923 h 2396328"/>
                <a:gd name="connsiteX186" fmla="*/ 193298 w 1295643"/>
                <a:gd name="connsiteY186" fmla="*/ 1394607 h 2396328"/>
                <a:gd name="connsiteX187" fmla="*/ 175551 w 1295643"/>
                <a:gd name="connsiteY187" fmla="*/ 1349757 h 2396328"/>
                <a:gd name="connsiteX188" fmla="*/ 154168 w 1295643"/>
                <a:gd name="connsiteY188" fmla="*/ 1309616 h 2396328"/>
                <a:gd name="connsiteX189" fmla="*/ 130220 w 1295643"/>
                <a:gd name="connsiteY189" fmla="*/ 1274185 h 2396328"/>
                <a:gd name="connsiteX190" fmla="*/ 53457 w 1295643"/>
                <a:gd name="connsiteY190" fmla="*/ 1033789 h 2396328"/>
                <a:gd name="connsiteX191" fmla="*/ 41055 w 1295643"/>
                <a:gd name="connsiteY191" fmla="*/ 971672 h 2396328"/>
                <a:gd name="connsiteX192" fmla="*/ 25018 w 1295643"/>
                <a:gd name="connsiteY192" fmla="*/ 910004 h 2396328"/>
                <a:gd name="connsiteX193" fmla="*/ 11547 w 1295643"/>
                <a:gd name="connsiteY193" fmla="*/ 843178 h 2396328"/>
                <a:gd name="connsiteX194" fmla="*/ 5346 w 1295643"/>
                <a:gd name="connsiteY194" fmla="*/ 775006 h 2396328"/>
                <a:gd name="connsiteX195" fmla="*/ 0 w 1295643"/>
                <a:gd name="connsiteY195" fmla="*/ 703694 h 2396328"/>
                <a:gd name="connsiteX196" fmla="*/ 0 w 1295643"/>
                <a:gd name="connsiteY196" fmla="*/ 630813 h 2396328"/>
                <a:gd name="connsiteX197" fmla="*/ 3635 w 1295643"/>
                <a:gd name="connsiteY197" fmla="*/ 557260 h 2396328"/>
                <a:gd name="connsiteX198" fmla="*/ 11547 w 1295643"/>
                <a:gd name="connsiteY198" fmla="*/ 484379 h 2396328"/>
                <a:gd name="connsiteX199" fmla="*/ 23307 w 1295643"/>
                <a:gd name="connsiteY199" fmla="*/ 411722 h 2396328"/>
                <a:gd name="connsiteX200" fmla="*/ 35709 w 1295643"/>
                <a:gd name="connsiteY200" fmla="*/ 341532 h 2396328"/>
                <a:gd name="connsiteX201" fmla="*/ 53457 w 1295643"/>
                <a:gd name="connsiteY201" fmla="*/ 273360 h 2396328"/>
                <a:gd name="connsiteX202" fmla="*/ 74839 w 1295643"/>
                <a:gd name="connsiteY202" fmla="*/ 209225 h 2396328"/>
                <a:gd name="connsiteX203" fmla="*/ 97077 w 1295643"/>
                <a:gd name="connsiteY203" fmla="*/ 148453 h 2396328"/>
                <a:gd name="connsiteX204" fmla="*/ 122950 w 1295643"/>
                <a:gd name="connsiteY204" fmla="*/ 93512 h 2396328"/>
                <a:gd name="connsiteX205" fmla="*/ 150533 w 1295643"/>
                <a:gd name="connsiteY205" fmla="*/ 43504 h 2396328"/>
                <a:gd name="connsiteX206" fmla="*/ 183676 w 1295643"/>
                <a:gd name="connsiteY206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665267 w 1295643"/>
                <a:gd name="connsiteY147" fmla="*/ 1400104 h 2396328"/>
                <a:gd name="connsiteX148" fmla="*/ 633565 w 1295643"/>
                <a:gd name="connsiteY148" fmla="*/ 1404474 h 2396328"/>
                <a:gd name="connsiteX149" fmla="*/ 536488 w 1295643"/>
                <a:gd name="connsiteY149" fmla="*/ 1427347 h 2396328"/>
                <a:gd name="connsiteX150" fmla="*/ 515105 w 1295643"/>
                <a:gd name="connsiteY150" fmla="*/ 1438559 h 2396328"/>
                <a:gd name="connsiteX151" fmla="*/ 499069 w 1295643"/>
                <a:gd name="connsiteY151" fmla="*/ 1452014 h 2396328"/>
                <a:gd name="connsiteX152" fmla="*/ 473196 w 1295643"/>
                <a:gd name="connsiteY152" fmla="*/ 1490810 h 2396328"/>
                <a:gd name="connsiteX153" fmla="*/ 455234 w 1295643"/>
                <a:gd name="connsiteY153" fmla="*/ 1532968 h 2396328"/>
                <a:gd name="connsiteX154" fmla="*/ 441122 w 1295643"/>
                <a:gd name="connsiteY154" fmla="*/ 1576921 h 2396328"/>
                <a:gd name="connsiteX155" fmla="*/ 432997 w 1295643"/>
                <a:gd name="connsiteY155" fmla="*/ 1621771 h 2396328"/>
                <a:gd name="connsiteX156" fmla="*/ 429575 w 1295643"/>
                <a:gd name="connsiteY156" fmla="*/ 1669088 h 2396328"/>
                <a:gd name="connsiteX157" fmla="*/ 427651 w 1295643"/>
                <a:gd name="connsiteY157" fmla="*/ 1716629 h 2396328"/>
                <a:gd name="connsiteX158" fmla="*/ 429575 w 1295643"/>
                <a:gd name="connsiteY158" fmla="*/ 1764169 h 2396328"/>
                <a:gd name="connsiteX159" fmla="*/ 432997 w 1295643"/>
                <a:gd name="connsiteY159" fmla="*/ 1812832 h 2396328"/>
                <a:gd name="connsiteX160" fmla="*/ 437487 w 1295643"/>
                <a:gd name="connsiteY160" fmla="*/ 1861045 h 2396328"/>
                <a:gd name="connsiteX161" fmla="*/ 442833 w 1295643"/>
                <a:gd name="connsiteY161" fmla="*/ 1908362 h 2396328"/>
                <a:gd name="connsiteX162" fmla="*/ 443688 w 1295643"/>
                <a:gd name="connsiteY162" fmla="*/ 1977879 h 2396328"/>
                <a:gd name="connsiteX163" fmla="*/ 439197 w 1295643"/>
                <a:gd name="connsiteY163" fmla="*/ 2047396 h 2396328"/>
                <a:gd name="connsiteX164" fmla="*/ 431286 w 1295643"/>
                <a:gd name="connsiteY164" fmla="*/ 2114223 h 2396328"/>
                <a:gd name="connsiteX165" fmla="*/ 421450 w 1295643"/>
                <a:gd name="connsiteY165" fmla="*/ 2179703 h 2396328"/>
                <a:gd name="connsiteX166" fmla="*/ 409476 w 1295643"/>
                <a:gd name="connsiteY166" fmla="*/ 2396328 h 2396328"/>
                <a:gd name="connsiteX167" fmla="*/ 50891 w 1295643"/>
                <a:gd name="connsiteY167" fmla="*/ 2396328 h 2396328"/>
                <a:gd name="connsiteX168" fmla="*/ 91945 w 1295643"/>
                <a:gd name="connsiteY168" fmla="*/ 2308198 h 2396328"/>
                <a:gd name="connsiteX169" fmla="*/ 142622 w 1295643"/>
                <a:gd name="connsiteY169" fmla="*/ 2208407 h 2396328"/>
                <a:gd name="connsiteX170" fmla="*/ 160369 w 1295643"/>
                <a:gd name="connsiteY170" fmla="*/ 2172303 h 2396328"/>
                <a:gd name="connsiteX171" fmla="*/ 175551 w 1295643"/>
                <a:gd name="connsiteY171" fmla="*/ 2132162 h 2396328"/>
                <a:gd name="connsiteX172" fmla="*/ 189877 w 1295643"/>
                <a:gd name="connsiteY172" fmla="*/ 2087537 h 2396328"/>
                <a:gd name="connsiteX173" fmla="*/ 203134 w 1295643"/>
                <a:gd name="connsiteY173" fmla="*/ 2039996 h 2396328"/>
                <a:gd name="connsiteX174" fmla="*/ 213826 w 1295643"/>
                <a:gd name="connsiteY174" fmla="*/ 1988643 h 2396328"/>
                <a:gd name="connsiteX175" fmla="*/ 221951 w 1295643"/>
                <a:gd name="connsiteY175" fmla="*/ 1936393 h 2396328"/>
                <a:gd name="connsiteX176" fmla="*/ 229863 w 1295643"/>
                <a:gd name="connsiteY176" fmla="*/ 1881676 h 2396328"/>
                <a:gd name="connsiteX177" fmla="*/ 235208 w 1295643"/>
                <a:gd name="connsiteY177" fmla="*/ 1826286 h 2396328"/>
                <a:gd name="connsiteX178" fmla="*/ 239699 w 1295643"/>
                <a:gd name="connsiteY178" fmla="*/ 1768654 h 2396328"/>
                <a:gd name="connsiteX179" fmla="*/ 239699 w 1295643"/>
                <a:gd name="connsiteY179" fmla="*/ 1711919 h 2396328"/>
                <a:gd name="connsiteX180" fmla="*/ 239699 w 1295643"/>
                <a:gd name="connsiteY180" fmla="*/ 1655857 h 2396328"/>
                <a:gd name="connsiteX181" fmla="*/ 235208 w 1295643"/>
                <a:gd name="connsiteY181" fmla="*/ 1599570 h 2396328"/>
                <a:gd name="connsiteX182" fmla="*/ 229007 w 1295643"/>
                <a:gd name="connsiteY182" fmla="*/ 1545526 h 2396328"/>
                <a:gd name="connsiteX183" fmla="*/ 221096 w 1295643"/>
                <a:gd name="connsiteY183" fmla="*/ 1492828 h 2396328"/>
                <a:gd name="connsiteX184" fmla="*/ 209335 w 1295643"/>
                <a:gd name="connsiteY184" fmla="*/ 1441923 h 2396328"/>
                <a:gd name="connsiteX185" fmla="*/ 193298 w 1295643"/>
                <a:gd name="connsiteY185" fmla="*/ 1394607 h 2396328"/>
                <a:gd name="connsiteX186" fmla="*/ 175551 w 1295643"/>
                <a:gd name="connsiteY186" fmla="*/ 1349757 h 2396328"/>
                <a:gd name="connsiteX187" fmla="*/ 154168 w 1295643"/>
                <a:gd name="connsiteY187" fmla="*/ 1309616 h 2396328"/>
                <a:gd name="connsiteX188" fmla="*/ 130220 w 1295643"/>
                <a:gd name="connsiteY188" fmla="*/ 1274185 h 2396328"/>
                <a:gd name="connsiteX189" fmla="*/ 53457 w 1295643"/>
                <a:gd name="connsiteY189" fmla="*/ 1033789 h 2396328"/>
                <a:gd name="connsiteX190" fmla="*/ 41055 w 1295643"/>
                <a:gd name="connsiteY190" fmla="*/ 971672 h 2396328"/>
                <a:gd name="connsiteX191" fmla="*/ 25018 w 1295643"/>
                <a:gd name="connsiteY191" fmla="*/ 910004 h 2396328"/>
                <a:gd name="connsiteX192" fmla="*/ 11547 w 1295643"/>
                <a:gd name="connsiteY192" fmla="*/ 843178 h 2396328"/>
                <a:gd name="connsiteX193" fmla="*/ 5346 w 1295643"/>
                <a:gd name="connsiteY193" fmla="*/ 775006 h 2396328"/>
                <a:gd name="connsiteX194" fmla="*/ 0 w 1295643"/>
                <a:gd name="connsiteY194" fmla="*/ 703694 h 2396328"/>
                <a:gd name="connsiteX195" fmla="*/ 0 w 1295643"/>
                <a:gd name="connsiteY195" fmla="*/ 630813 h 2396328"/>
                <a:gd name="connsiteX196" fmla="*/ 3635 w 1295643"/>
                <a:gd name="connsiteY196" fmla="*/ 557260 h 2396328"/>
                <a:gd name="connsiteX197" fmla="*/ 11547 w 1295643"/>
                <a:gd name="connsiteY197" fmla="*/ 484379 h 2396328"/>
                <a:gd name="connsiteX198" fmla="*/ 23307 w 1295643"/>
                <a:gd name="connsiteY198" fmla="*/ 411722 h 2396328"/>
                <a:gd name="connsiteX199" fmla="*/ 35709 w 1295643"/>
                <a:gd name="connsiteY199" fmla="*/ 341532 h 2396328"/>
                <a:gd name="connsiteX200" fmla="*/ 53457 w 1295643"/>
                <a:gd name="connsiteY200" fmla="*/ 273360 h 2396328"/>
                <a:gd name="connsiteX201" fmla="*/ 74839 w 1295643"/>
                <a:gd name="connsiteY201" fmla="*/ 209225 h 2396328"/>
                <a:gd name="connsiteX202" fmla="*/ 97077 w 1295643"/>
                <a:gd name="connsiteY202" fmla="*/ 148453 h 2396328"/>
                <a:gd name="connsiteX203" fmla="*/ 122950 w 1295643"/>
                <a:gd name="connsiteY203" fmla="*/ 93512 h 2396328"/>
                <a:gd name="connsiteX204" fmla="*/ 150533 w 1295643"/>
                <a:gd name="connsiteY204" fmla="*/ 43504 h 2396328"/>
                <a:gd name="connsiteX205" fmla="*/ 183676 w 1295643"/>
                <a:gd name="connsiteY205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665267 w 1295643"/>
                <a:gd name="connsiteY147" fmla="*/ 1400104 h 2396328"/>
                <a:gd name="connsiteX148" fmla="*/ 536488 w 1295643"/>
                <a:gd name="connsiteY148" fmla="*/ 1427347 h 2396328"/>
                <a:gd name="connsiteX149" fmla="*/ 515105 w 1295643"/>
                <a:gd name="connsiteY149" fmla="*/ 1438559 h 2396328"/>
                <a:gd name="connsiteX150" fmla="*/ 499069 w 1295643"/>
                <a:gd name="connsiteY150" fmla="*/ 1452014 h 2396328"/>
                <a:gd name="connsiteX151" fmla="*/ 473196 w 1295643"/>
                <a:gd name="connsiteY151" fmla="*/ 1490810 h 2396328"/>
                <a:gd name="connsiteX152" fmla="*/ 455234 w 1295643"/>
                <a:gd name="connsiteY152" fmla="*/ 1532968 h 2396328"/>
                <a:gd name="connsiteX153" fmla="*/ 441122 w 1295643"/>
                <a:gd name="connsiteY153" fmla="*/ 1576921 h 2396328"/>
                <a:gd name="connsiteX154" fmla="*/ 432997 w 1295643"/>
                <a:gd name="connsiteY154" fmla="*/ 1621771 h 2396328"/>
                <a:gd name="connsiteX155" fmla="*/ 429575 w 1295643"/>
                <a:gd name="connsiteY155" fmla="*/ 1669088 h 2396328"/>
                <a:gd name="connsiteX156" fmla="*/ 427651 w 1295643"/>
                <a:gd name="connsiteY156" fmla="*/ 1716629 h 2396328"/>
                <a:gd name="connsiteX157" fmla="*/ 429575 w 1295643"/>
                <a:gd name="connsiteY157" fmla="*/ 1764169 h 2396328"/>
                <a:gd name="connsiteX158" fmla="*/ 432997 w 1295643"/>
                <a:gd name="connsiteY158" fmla="*/ 1812832 h 2396328"/>
                <a:gd name="connsiteX159" fmla="*/ 437487 w 1295643"/>
                <a:gd name="connsiteY159" fmla="*/ 1861045 h 2396328"/>
                <a:gd name="connsiteX160" fmla="*/ 442833 w 1295643"/>
                <a:gd name="connsiteY160" fmla="*/ 1908362 h 2396328"/>
                <a:gd name="connsiteX161" fmla="*/ 443688 w 1295643"/>
                <a:gd name="connsiteY161" fmla="*/ 1977879 h 2396328"/>
                <a:gd name="connsiteX162" fmla="*/ 439197 w 1295643"/>
                <a:gd name="connsiteY162" fmla="*/ 2047396 h 2396328"/>
                <a:gd name="connsiteX163" fmla="*/ 431286 w 1295643"/>
                <a:gd name="connsiteY163" fmla="*/ 2114223 h 2396328"/>
                <a:gd name="connsiteX164" fmla="*/ 421450 w 1295643"/>
                <a:gd name="connsiteY164" fmla="*/ 2179703 h 2396328"/>
                <a:gd name="connsiteX165" fmla="*/ 409476 w 1295643"/>
                <a:gd name="connsiteY165" fmla="*/ 2396328 h 2396328"/>
                <a:gd name="connsiteX166" fmla="*/ 50891 w 1295643"/>
                <a:gd name="connsiteY166" fmla="*/ 2396328 h 2396328"/>
                <a:gd name="connsiteX167" fmla="*/ 91945 w 1295643"/>
                <a:gd name="connsiteY167" fmla="*/ 2308198 h 2396328"/>
                <a:gd name="connsiteX168" fmla="*/ 142622 w 1295643"/>
                <a:gd name="connsiteY168" fmla="*/ 2208407 h 2396328"/>
                <a:gd name="connsiteX169" fmla="*/ 160369 w 1295643"/>
                <a:gd name="connsiteY169" fmla="*/ 2172303 h 2396328"/>
                <a:gd name="connsiteX170" fmla="*/ 175551 w 1295643"/>
                <a:gd name="connsiteY170" fmla="*/ 2132162 h 2396328"/>
                <a:gd name="connsiteX171" fmla="*/ 189877 w 1295643"/>
                <a:gd name="connsiteY171" fmla="*/ 2087537 h 2396328"/>
                <a:gd name="connsiteX172" fmla="*/ 203134 w 1295643"/>
                <a:gd name="connsiteY172" fmla="*/ 2039996 h 2396328"/>
                <a:gd name="connsiteX173" fmla="*/ 213826 w 1295643"/>
                <a:gd name="connsiteY173" fmla="*/ 1988643 h 2396328"/>
                <a:gd name="connsiteX174" fmla="*/ 221951 w 1295643"/>
                <a:gd name="connsiteY174" fmla="*/ 1936393 h 2396328"/>
                <a:gd name="connsiteX175" fmla="*/ 229863 w 1295643"/>
                <a:gd name="connsiteY175" fmla="*/ 1881676 h 2396328"/>
                <a:gd name="connsiteX176" fmla="*/ 235208 w 1295643"/>
                <a:gd name="connsiteY176" fmla="*/ 1826286 h 2396328"/>
                <a:gd name="connsiteX177" fmla="*/ 239699 w 1295643"/>
                <a:gd name="connsiteY177" fmla="*/ 1768654 h 2396328"/>
                <a:gd name="connsiteX178" fmla="*/ 239699 w 1295643"/>
                <a:gd name="connsiteY178" fmla="*/ 1711919 h 2396328"/>
                <a:gd name="connsiteX179" fmla="*/ 239699 w 1295643"/>
                <a:gd name="connsiteY179" fmla="*/ 1655857 h 2396328"/>
                <a:gd name="connsiteX180" fmla="*/ 235208 w 1295643"/>
                <a:gd name="connsiteY180" fmla="*/ 1599570 h 2396328"/>
                <a:gd name="connsiteX181" fmla="*/ 229007 w 1295643"/>
                <a:gd name="connsiteY181" fmla="*/ 1545526 h 2396328"/>
                <a:gd name="connsiteX182" fmla="*/ 221096 w 1295643"/>
                <a:gd name="connsiteY182" fmla="*/ 1492828 h 2396328"/>
                <a:gd name="connsiteX183" fmla="*/ 209335 w 1295643"/>
                <a:gd name="connsiteY183" fmla="*/ 1441923 h 2396328"/>
                <a:gd name="connsiteX184" fmla="*/ 193298 w 1295643"/>
                <a:gd name="connsiteY184" fmla="*/ 1394607 h 2396328"/>
                <a:gd name="connsiteX185" fmla="*/ 175551 w 1295643"/>
                <a:gd name="connsiteY185" fmla="*/ 1349757 h 2396328"/>
                <a:gd name="connsiteX186" fmla="*/ 154168 w 1295643"/>
                <a:gd name="connsiteY186" fmla="*/ 1309616 h 2396328"/>
                <a:gd name="connsiteX187" fmla="*/ 130220 w 1295643"/>
                <a:gd name="connsiteY187" fmla="*/ 1274185 h 2396328"/>
                <a:gd name="connsiteX188" fmla="*/ 53457 w 1295643"/>
                <a:gd name="connsiteY188" fmla="*/ 1033789 h 2396328"/>
                <a:gd name="connsiteX189" fmla="*/ 41055 w 1295643"/>
                <a:gd name="connsiteY189" fmla="*/ 971672 h 2396328"/>
                <a:gd name="connsiteX190" fmla="*/ 25018 w 1295643"/>
                <a:gd name="connsiteY190" fmla="*/ 910004 h 2396328"/>
                <a:gd name="connsiteX191" fmla="*/ 11547 w 1295643"/>
                <a:gd name="connsiteY191" fmla="*/ 843178 h 2396328"/>
                <a:gd name="connsiteX192" fmla="*/ 5346 w 1295643"/>
                <a:gd name="connsiteY192" fmla="*/ 775006 h 2396328"/>
                <a:gd name="connsiteX193" fmla="*/ 0 w 1295643"/>
                <a:gd name="connsiteY193" fmla="*/ 703694 h 2396328"/>
                <a:gd name="connsiteX194" fmla="*/ 0 w 1295643"/>
                <a:gd name="connsiteY194" fmla="*/ 630813 h 2396328"/>
                <a:gd name="connsiteX195" fmla="*/ 3635 w 1295643"/>
                <a:gd name="connsiteY195" fmla="*/ 557260 h 2396328"/>
                <a:gd name="connsiteX196" fmla="*/ 11547 w 1295643"/>
                <a:gd name="connsiteY196" fmla="*/ 484379 h 2396328"/>
                <a:gd name="connsiteX197" fmla="*/ 23307 w 1295643"/>
                <a:gd name="connsiteY197" fmla="*/ 411722 h 2396328"/>
                <a:gd name="connsiteX198" fmla="*/ 35709 w 1295643"/>
                <a:gd name="connsiteY198" fmla="*/ 341532 h 2396328"/>
                <a:gd name="connsiteX199" fmla="*/ 53457 w 1295643"/>
                <a:gd name="connsiteY199" fmla="*/ 273360 h 2396328"/>
                <a:gd name="connsiteX200" fmla="*/ 74839 w 1295643"/>
                <a:gd name="connsiteY200" fmla="*/ 209225 h 2396328"/>
                <a:gd name="connsiteX201" fmla="*/ 97077 w 1295643"/>
                <a:gd name="connsiteY201" fmla="*/ 148453 h 2396328"/>
                <a:gd name="connsiteX202" fmla="*/ 122950 w 1295643"/>
                <a:gd name="connsiteY202" fmla="*/ 93512 h 2396328"/>
                <a:gd name="connsiteX203" fmla="*/ 150533 w 1295643"/>
                <a:gd name="connsiteY203" fmla="*/ 43504 h 2396328"/>
                <a:gd name="connsiteX204" fmla="*/ 183676 w 1295643"/>
                <a:gd name="connsiteY204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36488 w 1295643"/>
                <a:gd name="connsiteY147" fmla="*/ 1427347 h 2396328"/>
                <a:gd name="connsiteX148" fmla="*/ 515105 w 1295643"/>
                <a:gd name="connsiteY148" fmla="*/ 1438559 h 2396328"/>
                <a:gd name="connsiteX149" fmla="*/ 499069 w 1295643"/>
                <a:gd name="connsiteY149" fmla="*/ 1452014 h 2396328"/>
                <a:gd name="connsiteX150" fmla="*/ 473196 w 1295643"/>
                <a:gd name="connsiteY150" fmla="*/ 1490810 h 2396328"/>
                <a:gd name="connsiteX151" fmla="*/ 455234 w 1295643"/>
                <a:gd name="connsiteY151" fmla="*/ 1532968 h 2396328"/>
                <a:gd name="connsiteX152" fmla="*/ 441122 w 1295643"/>
                <a:gd name="connsiteY152" fmla="*/ 1576921 h 2396328"/>
                <a:gd name="connsiteX153" fmla="*/ 432997 w 1295643"/>
                <a:gd name="connsiteY153" fmla="*/ 1621771 h 2396328"/>
                <a:gd name="connsiteX154" fmla="*/ 429575 w 1295643"/>
                <a:gd name="connsiteY154" fmla="*/ 1669088 h 2396328"/>
                <a:gd name="connsiteX155" fmla="*/ 427651 w 1295643"/>
                <a:gd name="connsiteY155" fmla="*/ 1716629 h 2396328"/>
                <a:gd name="connsiteX156" fmla="*/ 429575 w 1295643"/>
                <a:gd name="connsiteY156" fmla="*/ 1764169 h 2396328"/>
                <a:gd name="connsiteX157" fmla="*/ 432997 w 1295643"/>
                <a:gd name="connsiteY157" fmla="*/ 1812832 h 2396328"/>
                <a:gd name="connsiteX158" fmla="*/ 437487 w 1295643"/>
                <a:gd name="connsiteY158" fmla="*/ 1861045 h 2396328"/>
                <a:gd name="connsiteX159" fmla="*/ 442833 w 1295643"/>
                <a:gd name="connsiteY159" fmla="*/ 1908362 h 2396328"/>
                <a:gd name="connsiteX160" fmla="*/ 443688 w 1295643"/>
                <a:gd name="connsiteY160" fmla="*/ 1977879 h 2396328"/>
                <a:gd name="connsiteX161" fmla="*/ 439197 w 1295643"/>
                <a:gd name="connsiteY161" fmla="*/ 2047396 h 2396328"/>
                <a:gd name="connsiteX162" fmla="*/ 431286 w 1295643"/>
                <a:gd name="connsiteY162" fmla="*/ 2114223 h 2396328"/>
                <a:gd name="connsiteX163" fmla="*/ 421450 w 1295643"/>
                <a:gd name="connsiteY163" fmla="*/ 2179703 h 2396328"/>
                <a:gd name="connsiteX164" fmla="*/ 409476 w 1295643"/>
                <a:gd name="connsiteY164" fmla="*/ 2396328 h 2396328"/>
                <a:gd name="connsiteX165" fmla="*/ 50891 w 1295643"/>
                <a:gd name="connsiteY165" fmla="*/ 2396328 h 2396328"/>
                <a:gd name="connsiteX166" fmla="*/ 91945 w 1295643"/>
                <a:gd name="connsiteY166" fmla="*/ 2308198 h 2396328"/>
                <a:gd name="connsiteX167" fmla="*/ 142622 w 1295643"/>
                <a:gd name="connsiteY167" fmla="*/ 2208407 h 2396328"/>
                <a:gd name="connsiteX168" fmla="*/ 160369 w 1295643"/>
                <a:gd name="connsiteY168" fmla="*/ 2172303 h 2396328"/>
                <a:gd name="connsiteX169" fmla="*/ 175551 w 1295643"/>
                <a:gd name="connsiteY169" fmla="*/ 2132162 h 2396328"/>
                <a:gd name="connsiteX170" fmla="*/ 189877 w 1295643"/>
                <a:gd name="connsiteY170" fmla="*/ 2087537 h 2396328"/>
                <a:gd name="connsiteX171" fmla="*/ 203134 w 1295643"/>
                <a:gd name="connsiteY171" fmla="*/ 2039996 h 2396328"/>
                <a:gd name="connsiteX172" fmla="*/ 213826 w 1295643"/>
                <a:gd name="connsiteY172" fmla="*/ 1988643 h 2396328"/>
                <a:gd name="connsiteX173" fmla="*/ 221951 w 1295643"/>
                <a:gd name="connsiteY173" fmla="*/ 1936393 h 2396328"/>
                <a:gd name="connsiteX174" fmla="*/ 229863 w 1295643"/>
                <a:gd name="connsiteY174" fmla="*/ 1881676 h 2396328"/>
                <a:gd name="connsiteX175" fmla="*/ 235208 w 1295643"/>
                <a:gd name="connsiteY175" fmla="*/ 1826286 h 2396328"/>
                <a:gd name="connsiteX176" fmla="*/ 239699 w 1295643"/>
                <a:gd name="connsiteY176" fmla="*/ 1768654 h 2396328"/>
                <a:gd name="connsiteX177" fmla="*/ 239699 w 1295643"/>
                <a:gd name="connsiteY177" fmla="*/ 1711919 h 2396328"/>
                <a:gd name="connsiteX178" fmla="*/ 239699 w 1295643"/>
                <a:gd name="connsiteY178" fmla="*/ 1655857 h 2396328"/>
                <a:gd name="connsiteX179" fmla="*/ 235208 w 1295643"/>
                <a:gd name="connsiteY179" fmla="*/ 1599570 h 2396328"/>
                <a:gd name="connsiteX180" fmla="*/ 229007 w 1295643"/>
                <a:gd name="connsiteY180" fmla="*/ 1545526 h 2396328"/>
                <a:gd name="connsiteX181" fmla="*/ 221096 w 1295643"/>
                <a:gd name="connsiteY181" fmla="*/ 1492828 h 2396328"/>
                <a:gd name="connsiteX182" fmla="*/ 209335 w 1295643"/>
                <a:gd name="connsiteY182" fmla="*/ 1441923 h 2396328"/>
                <a:gd name="connsiteX183" fmla="*/ 193298 w 1295643"/>
                <a:gd name="connsiteY183" fmla="*/ 1394607 h 2396328"/>
                <a:gd name="connsiteX184" fmla="*/ 175551 w 1295643"/>
                <a:gd name="connsiteY184" fmla="*/ 1349757 h 2396328"/>
                <a:gd name="connsiteX185" fmla="*/ 154168 w 1295643"/>
                <a:gd name="connsiteY185" fmla="*/ 1309616 h 2396328"/>
                <a:gd name="connsiteX186" fmla="*/ 130220 w 1295643"/>
                <a:gd name="connsiteY186" fmla="*/ 1274185 h 2396328"/>
                <a:gd name="connsiteX187" fmla="*/ 53457 w 1295643"/>
                <a:gd name="connsiteY187" fmla="*/ 1033789 h 2396328"/>
                <a:gd name="connsiteX188" fmla="*/ 41055 w 1295643"/>
                <a:gd name="connsiteY188" fmla="*/ 971672 h 2396328"/>
                <a:gd name="connsiteX189" fmla="*/ 25018 w 1295643"/>
                <a:gd name="connsiteY189" fmla="*/ 910004 h 2396328"/>
                <a:gd name="connsiteX190" fmla="*/ 11547 w 1295643"/>
                <a:gd name="connsiteY190" fmla="*/ 843178 h 2396328"/>
                <a:gd name="connsiteX191" fmla="*/ 5346 w 1295643"/>
                <a:gd name="connsiteY191" fmla="*/ 775006 h 2396328"/>
                <a:gd name="connsiteX192" fmla="*/ 0 w 1295643"/>
                <a:gd name="connsiteY192" fmla="*/ 703694 h 2396328"/>
                <a:gd name="connsiteX193" fmla="*/ 0 w 1295643"/>
                <a:gd name="connsiteY193" fmla="*/ 630813 h 2396328"/>
                <a:gd name="connsiteX194" fmla="*/ 3635 w 1295643"/>
                <a:gd name="connsiteY194" fmla="*/ 557260 h 2396328"/>
                <a:gd name="connsiteX195" fmla="*/ 11547 w 1295643"/>
                <a:gd name="connsiteY195" fmla="*/ 484379 h 2396328"/>
                <a:gd name="connsiteX196" fmla="*/ 23307 w 1295643"/>
                <a:gd name="connsiteY196" fmla="*/ 411722 h 2396328"/>
                <a:gd name="connsiteX197" fmla="*/ 35709 w 1295643"/>
                <a:gd name="connsiteY197" fmla="*/ 341532 h 2396328"/>
                <a:gd name="connsiteX198" fmla="*/ 53457 w 1295643"/>
                <a:gd name="connsiteY198" fmla="*/ 273360 h 2396328"/>
                <a:gd name="connsiteX199" fmla="*/ 74839 w 1295643"/>
                <a:gd name="connsiteY199" fmla="*/ 209225 h 2396328"/>
                <a:gd name="connsiteX200" fmla="*/ 97077 w 1295643"/>
                <a:gd name="connsiteY200" fmla="*/ 148453 h 2396328"/>
                <a:gd name="connsiteX201" fmla="*/ 122950 w 1295643"/>
                <a:gd name="connsiteY201" fmla="*/ 93512 h 2396328"/>
                <a:gd name="connsiteX202" fmla="*/ 150533 w 1295643"/>
                <a:gd name="connsiteY202" fmla="*/ 43504 h 2396328"/>
                <a:gd name="connsiteX203" fmla="*/ 183676 w 1295643"/>
                <a:gd name="connsiteY203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36488 w 1295643"/>
                <a:gd name="connsiteY146" fmla="*/ 1427347 h 2396328"/>
                <a:gd name="connsiteX147" fmla="*/ 515105 w 1295643"/>
                <a:gd name="connsiteY147" fmla="*/ 1438559 h 2396328"/>
                <a:gd name="connsiteX148" fmla="*/ 499069 w 1295643"/>
                <a:gd name="connsiteY148" fmla="*/ 1452014 h 2396328"/>
                <a:gd name="connsiteX149" fmla="*/ 473196 w 1295643"/>
                <a:gd name="connsiteY149" fmla="*/ 1490810 h 2396328"/>
                <a:gd name="connsiteX150" fmla="*/ 455234 w 1295643"/>
                <a:gd name="connsiteY150" fmla="*/ 1532968 h 2396328"/>
                <a:gd name="connsiteX151" fmla="*/ 441122 w 1295643"/>
                <a:gd name="connsiteY151" fmla="*/ 1576921 h 2396328"/>
                <a:gd name="connsiteX152" fmla="*/ 432997 w 1295643"/>
                <a:gd name="connsiteY152" fmla="*/ 1621771 h 2396328"/>
                <a:gd name="connsiteX153" fmla="*/ 429575 w 1295643"/>
                <a:gd name="connsiteY153" fmla="*/ 1669088 h 2396328"/>
                <a:gd name="connsiteX154" fmla="*/ 427651 w 1295643"/>
                <a:gd name="connsiteY154" fmla="*/ 1716629 h 2396328"/>
                <a:gd name="connsiteX155" fmla="*/ 429575 w 1295643"/>
                <a:gd name="connsiteY155" fmla="*/ 1764169 h 2396328"/>
                <a:gd name="connsiteX156" fmla="*/ 432997 w 1295643"/>
                <a:gd name="connsiteY156" fmla="*/ 1812832 h 2396328"/>
                <a:gd name="connsiteX157" fmla="*/ 437487 w 1295643"/>
                <a:gd name="connsiteY157" fmla="*/ 1861045 h 2396328"/>
                <a:gd name="connsiteX158" fmla="*/ 442833 w 1295643"/>
                <a:gd name="connsiteY158" fmla="*/ 1908362 h 2396328"/>
                <a:gd name="connsiteX159" fmla="*/ 443688 w 1295643"/>
                <a:gd name="connsiteY159" fmla="*/ 1977879 h 2396328"/>
                <a:gd name="connsiteX160" fmla="*/ 439197 w 1295643"/>
                <a:gd name="connsiteY160" fmla="*/ 2047396 h 2396328"/>
                <a:gd name="connsiteX161" fmla="*/ 431286 w 1295643"/>
                <a:gd name="connsiteY161" fmla="*/ 2114223 h 2396328"/>
                <a:gd name="connsiteX162" fmla="*/ 421450 w 1295643"/>
                <a:gd name="connsiteY162" fmla="*/ 2179703 h 2396328"/>
                <a:gd name="connsiteX163" fmla="*/ 409476 w 1295643"/>
                <a:gd name="connsiteY163" fmla="*/ 2396328 h 2396328"/>
                <a:gd name="connsiteX164" fmla="*/ 50891 w 1295643"/>
                <a:gd name="connsiteY164" fmla="*/ 2396328 h 2396328"/>
                <a:gd name="connsiteX165" fmla="*/ 91945 w 1295643"/>
                <a:gd name="connsiteY165" fmla="*/ 2308198 h 2396328"/>
                <a:gd name="connsiteX166" fmla="*/ 142622 w 1295643"/>
                <a:gd name="connsiteY166" fmla="*/ 2208407 h 2396328"/>
                <a:gd name="connsiteX167" fmla="*/ 160369 w 1295643"/>
                <a:gd name="connsiteY167" fmla="*/ 2172303 h 2396328"/>
                <a:gd name="connsiteX168" fmla="*/ 175551 w 1295643"/>
                <a:gd name="connsiteY168" fmla="*/ 2132162 h 2396328"/>
                <a:gd name="connsiteX169" fmla="*/ 189877 w 1295643"/>
                <a:gd name="connsiteY169" fmla="*/ 2087537 h 2396328"/>
                <a:gd name="connsiteX170" fmla="*/ 203134 w 1295643"/>
                <a:gd name="connsiteY170" fmla="*/ 2039996 h 2396328"/>
                <a:gd name="connsiteX171" fmla="*/ 213826 w 1295643"/>
                <a:gd name="connsiteY171" fmla="*/ 1988643 h 2396328"/>
                <a:gd name="connsiteX172" fmla="*/ 221951 w 1295643"/>
                <a:gd name="connsiteY172" fmla="*/ 1936393 h 2396328"/>
                <a:gd name="connsiteX173" fmla="*/ 229863 w 1295643"/>
                <a:gd name="connsiteY173" fmla="*/ 1881676 h 2396328"/>
                <a:gd name="connsiteX174" fmla="*/ 235208 w 1295643"/>
                <a:gd name="connsiteY174" fmla="*/ 1826286 h 2396328"/>
                <a:gd name="connsiteX175" fmla="*/ 239699 w 1295643"/>
                <a:gd name="connsiteY175" fmla="*/ 1768654 h 2396328"/>
                <a:gd name="connsiteX176" fmla="*/ 239699 w 1295643"/>
                <a:gd name="connsiteY176" fmla="*/ 1711919 h 2396328"/>
                <a:gd name="connsiteX177" fmla="*/ 239699 w 1295643"/>
                <a:gd name="connsiteY177" fmla="*/ 1655857 h 2396328"/>
                <a:gd name="connsiteX178" fmla="*/ 235208 w 1295643"/>
                <a:gd name="connsiteY178" fmla="*/ 1599570 h 2396328"/>
                <a:gd name="connsiteX179" fmla="*/ 229007 w 1295643"/>
                <a:gd name="connsiteY179" fmla="*/ 1545526 h 2396328"/>
                <a:gd name="connsiteX180" fmla="*/ 221096 w 1295643"/>
                <a:gd name="connsiteY180" fmla="*/ 1492828 h 2396328"/>
                <a:gd name="connsiteX181" fmla="*/ 209335 w 1295643"/>
                <a:gd name="connsiteY181" fmla="*/ 1441923 h 2396328"/>
                <a:gd name="connsiteX182" fmla="*/ 193298 w 1295643"/>
                <a:gd name="connsiteY182" fmla="*/ 1394607 h 2396328"/>
                <a:gd name="connsiteX183" fmla="*/ 175551 w 1295643"/>
                <a:gd name="connsiteY183" fmla="*/ 1349757 h 2396328"/>
                <a:gd name="connsiteX184" fmla="*/ 154168 w 1295643"/>
                <a:gd name="connsiteY184" fmla="*/ 1309616 h 2396328"/>
                <a:gd name="connsiteX185" fmla="*/ 130220 w 1295643"/>
                <a:gd name="connsiteY185" fmla="*/ 1274185 h 2396328"/>
                <a:gd name="connsiteX186" fmla="*/ 53457 w 1295643"/>
                <a:gd name="connsiteY186" fmla="*/ 1033789 h 2396328"/>
                <a:gd name="connsiteX187" fmla="*/ 41055 w 1295643"/>
                <a:gd name="connsiteY187" fmla="*/ 971672 h 2396328"/>
                <a:gd name="connsiteX188" fmla="*/ 25018 w 1295643"/>
                <a:gd name="connsiteY188" fmla="*/ 910004 h 2396328"/>
                <a:gd name="connsiteX189" fmla="*/ 11547 w 1295643"/>
                <a:gd name="connsiteY189" fmla="*/ 843178 h 2396328"/>
                <a:gd name="connsiteX190" fmla="*/ 5346 w 1295643"/>
                <a:gd name="connsiteY190" fmla="*/ 775006 h 2396328"/>
                <a:gd name="connsiteX191" fmla="*/ 0 w 1295643"/>
                <a:gd name="connsiteY191" fmla="*/ 703694 h 2396328"/>
                <a:gd name="connsiteX192" fmla="*/ 0 w 1295643"/>
                <a:gd name="connsiteY192" fmla="*/ 630813 h 2396328"/>
                <a:gd name="connsiteX193" fmla="*/ 3635 w 1295643"/>
                <a:gd name="connsiteY193" fmla="*/ 557260 h 2396328"/>
                <a:gd name="connsiteX194" fmla="*/ 11547 w 1295643"/>
                <a:gd name="connsiteY194" fmla="*/ 484379 h 2396328"/>
                <a:gd name="connsiteX195" fmla="*/ 23307 w 1295643"/>
                <a:gd name="connsiteY195" fmla="*/ 411722 h 2396328"/>
                <a:gd name="connsiteX196" fmla="*/ 35709 w 1295643"/>
                <a:gd name="connsiteY196" fmla="*/ 341532 h 2396328"/>
                <a:gd name="connsiteX197" fmla="*/ 53457 w 1295643"/>
                <a:gd name="connsiteY197" fmla="*/ 273360 h 2396328"/>
                <a:gd name="connsiteX198" fmla="*/ 74839 w 1295643"/>
                <a:gd name="connsiteY198" fmla="*/ 209225 h 2396328"/>
                <a:gd name="connsiteX199" fmla="*/ 97077 w 1295643"/>
                <a:gd name="connsiteY199" fmla="*/ 148453 h 2396328"/>
                <a:gd name="connsiteX200" fmla="*/ 122950 w 1295643"/>
                <a:gd name="connsiteY200" fmla="*/ 93512 h 2396328"/>
                <a:gd name="connsiteX201" fmla="*/ 150533 w 1295643"/>
                <a:gd name="connsiteY201" fmla="*/ 43504 h 2396328"/>
                <a:gd name="connsiteX202" fmla="*/ 183676 w 1295643"/>
                <a:gd name="connsiteY202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36488 w 1295643"/>
                <a:gd name="connsiteY145" fmla="*/ 1427347 h 2396328"/>
                <a:gd name="connsiteX146" fmla="*/ 515105 w 1295643"/>
                <a:gd name="connsiteY146" fmla="*/ 1438559 h 2396328"/>
                <a:gd name="connsiteX147" fmla="*/ 499069 w 1295643"/>
                <a:gd name="connsiteY147" fmla="*/ 1452014 h 2396328"/>
                <a:gd name="connsiteX148" fmla="*/ 473196 w 1295643"/>
                <a:gd name="connsiteY148" fmla="*/ 1490810 h 2396328"/>
                <a:gd name="connsiteX149" fmla="*/ 455234 w 1295643"/>
                <a:gd name="connsiteY149" fmla="*/ 1532968 h 2396328"/>
                <a:gd name="connsiteX150" fmla="*/ 441122 w 1295643"/>
                <a:gd name="connsiteY150" fmla="*/ 1576921 h 2396328"/>
                <a:gd name="connsiteX151" fmla="*/ 432997 w 1295643"/>
                <a:gd name="connsiteY151" fmla="*/ 1621771 h 2396328"/>
                <a:gd name="connsiteX152" fmla="*/ 429575 w 1295643"/>
                <a:gd name="connsiteY152" fmla="*/ 1669088 h 2396328"/>
                <a:gd name="connsiteX153" fmla="*/ 427651 w 1295643"/>
                <a:gd name="connsiteY153" fmla="*/ 1716629 h 2396328"/>
                <a:gd name="connsiteX154" fmla="*/ 429575 w 1295643"/>
                <a:gd name="connsiteY154" fmla="*/ 1764169 h 2396328"/>
                <a:gd name="connsiteX155" fmla="*/ 432997 w 1295643"/>
                <a:gd name="connsiteY155" fmla="*/ 1812832 h 2396328"/>
                <a:gd name="connsiteX156" fmla="*/ 437487 w 1295643"/>
                <a:gd name="connsiteY156" fmla="*/ 1861045 h 2396328"/>
                <a:gd name="connsiteX157" fmla="*/ 442833 w 1295643"/>
                <a:gd name="connsiteY157" fmla="*/ 1908362 h 2396328"/>
                <a:gd name="connsiteX158" fmla="*/ 443688 w 1295643"/>
                <a:gd name="connsiteY158" fmla="*/ 1977879 h 2396328"/>
                <a:gd name="connsiteX159" fmla="*/ 439197 w 1295643"/>
                <a:gd name="connsiteY159" fmla="*/ 2047396 h 2396328"/>
                <a:gd name="connsiteX160" fmla="*/ 431286 w 1295643"/>
                <a:gd name="connsiteY160" fmla="*/ 2114223 h 2396328"/>
                <a:gd name="connsiteX161" fmla="*/ 421450 w 1295643"/>
                <a:gd name="connsiteY161" fmla="*/ 2179703 h 2396328"/>
                <a:gd name="connsiteX162" fmla="*/ 409476 w 1295643"/>
                <a:gd name="connsiteY162" fmla="*/ 2396328 h 2396328"/>
                <a:gd name="connsiteX163" fmla="*/ 50891 w 1295643"/>
                <a:gd name="connsiteY163" fmla="*/ 2396328 h 2396328"/>
                <a:gd name="connsiteX164" fmla="*/ 91945 w 1295643"/>
                <a:gd name="connsiteY164" fmla="*/ 2308198 h 2396328"/>
                <a:gd name="connsiteX165" fmla="*/ 142622 w 1295643"/>
                <a:gd name="connsiteY165" fmla="*/ 2208407 h 2396328"/>
                <a:gd name="connsiteX166" fmla="*/ 160369 w 1295643"/>
                <a:gd name="connsiteY166" fmla="*/ 2172303 h 2396328"/>
                <a:gd name="connsiteX167" fmla="*/ 175551 w 1295643"/>
                <a:gd name="connsiteY167" fmla="*/ 2132162 h 2396328"/>
                <a:gd name="connsiteX168" fmla="*/ 189877 w 1295643"/>
                <a:gd name="connsiteY168" fmla="*/ 2087537 h 2396328"/>
                <a:gd name="connsiteX169" fmla="*/ 203134 w 1295643"/>
                <a:gd name="connsiteY169" fmla="*/ 2039996 h 2396328"/>
                <a:gd name="connsiteX170" fmla="*/ 213826 w 1295643"/>
                <a:gd name="connsiteY170" fmla="*/ 1988643 h 2396328"/>
                <a:gd name="connsiteX171" fmla="*/ 221951 w 1295643"/>
                <a:gd name="connsiteY171" fmla="*/ 1936393 h 2396328"/>
                <a:gd name="connsiteX172" fmla="*/ 229863 w 1295643"/>
                <a:gd name="connsiteY172" fmla="*/ 1881676 h 2396328"/>
                <a:gd name="connsiteX173" fmla="*/ 235208 w 1295643"/>
                <a:gd name="connsiteY173" fmla="*/ 1826286 h 2396328"/>
                <a:gd name="connsiteX174" fmla="*/ 239699 w 1295643"/>
                <a:gd name="connsiteY174" fmla="*/ 1768654 h 2396328"/>
                <a:gd name="connsiteX175" fmla="*/ 239699 w 1295643"/>
                <a:gd name="connsiteY175" fmla="*/ 1711919 h 2396328"/>
                <a:gd name="connsiteX176" fmla="*/ 239699 w 1295643"/>
                <a:gd name="connsiteY176" fmla="*/ 1655857 h 2396328"/>
                <a:gd name="connsiteX177" fmla="*/ 235208 w 1295643"/>
                <a:gd name="connsiteY177" fmla="*/ 1599570 h 2396328"/>
                <a:gd name="connsiteX178" fmla="*/ 229007 w 1295643"/>
                <a:gd name="connsiteY178" fmla="*/ 1545526 h 2396328"/>
                <a:gd name="connsiteX179" fmla="*/ 221096 w 1295643"/>
                <a:gd name="connsiteY179" fmla="*/ 1492828 h 2396328"/>
                <a:gd name="connsiteX180" fmla="*/ 209335 w 1295643"/>
                <a:gd name="connsiteY180" fmla="*/ 1441923 h 2396328"/>
                <a:gd name="connsiteX181" fmla="*/ 193298 w 1295643"/>
                <a:gd name="connsiteY181" fmla="*/ 1394607 h 2396328"/>
                <a:gd name="connsiteX182" fmla="*/ 175551 w 1295643"/>
                <a:gd name="connsiteY182" fmla="*/ 1349757 h 2396328"/>
                <a:gd name="connsiteX183" fmla="*/ 154168 w 1295643"/>
                <a:gd name="connsiteY183" fmla="*/ 1309616 h 2396328"/>
                <a:gd name="connsiteX184" fmla="*/ 130220 w 1295643"/>
                <a:gd name="connsiteY184" fmla="*/ 1274185 h 2396328"/>
                <a:gd name="connsiteX185" fmla="*/ 53457 w 1295643"/>
                <a:gd name="connsiteY185" fmla="*/ 1033789 h 2396328"/>
                <a:gd name="connsiteX186" fmla="*/ 41055 w 1295643"/>
                <a:gd name="connsiteY186" fmla="*/ 971672 h 2396328"/>
                <a:gd name="connsiteX187" fmla="*/ 25018 w 1295643"/>
                <a:gd name="connsiteY187" fmla="*/ 910004 h 2396328"/>
                <a:gd name="connsiteX188" fmla="*/ 11547 w 1295643"/>
                <a:gd name="connsiteY188" fmla="*/ 843178 h 2396328"/>
                <a:gd name="connsiteX189" fmla="*/ 5346 w 1295643"/>
                <a:gd name="connsiteY189" fmla="*/ 775006 h 2396328"/>
                <a:gd name="connsiteX190" fmla="*/ 0 w 1295643"/>
                <a:gd name="connsiteY190" fmla="*/ 703694 h 2396328"/>
                <a:gd name="connsiteX191" fmla="*/ 0 w 1295643"/>
                <a:gd name="connsiteY191" fmla="*/ 630813 h 2396328"/>
                <a:gd name="connsiteX192" fmla="*/ 3635 w 1295643"/>
                <a:gd name="connsiteY192" fmla="*/ 557260 h 2396328"/>
                <a:gd name="connsiteX193" fmla="*/ 11547 w 1295643"/>
                <a:gd name="connsiteY193" fmla="*/ 484379 h 2396328"/>
                <a:gd name="connsiteX194" fmla="*/ 23307 w 1295643"/>
                <a:gd name="connsiteY194" fmla="*/ 411722 h 2396328"/>
                <a:gd name="connsiteX195" fmla="*/ 35709 w 1295643"/>
                <a:gd name="connsiteY195" fmla="*/ 341532 h 2396328"/>
                <a:gd name="connsiteX196" fmla="*/ 53457 w 1295643"/>
                <a:gd name="connsiteY196" fmla="*/ 273360 h 2396328"/>
                <a:gd name="connsiteX197" fmla="*/ 74839 w 1295643"/>
                <a:gd name="connsiteY197" fmla="*/ 209225 h 2396328"/>
                <a:gd name="connsiteX198" fmla="*/ 97077 w 1295643"/>
                <a:gd name="connsiteY198" fmla="*/ 148453 h 2396328"/>
                <a:gd name="connsiteX199" fmla="*/ 122950 w 1295643"/>
                <a:gd name="connsiteY199" fmla="*/ 93512 h 2396328"/>
                <a:gd name="connsiteX200" fmla="*/ 150533 w 1295643"/>
                <a:gd name="connsiteY200" fmla="*/ 43504 h 2396328"/>
                <a:gd name="connsiteX201" fmla="*/ 183676 w 1295643"/>
                <a:gd name="connsiteY201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5105 w 1295643"/>
                <a:gd name="connsiteY145" fmla="*/ 1438559 h 2396328"/>
                <a:gd name="connsiteX146" fmla="*/ 499069 w 1295643"/>
                <a:gd name="connsiteY146" fmla="*/ 1452014 h 2396328"/>
                <a:gd name="connsiteX147" fmla="*/ 473196 w 1295643"/>
                <a:gd name="connsiteY147" fmla="*/ 1490810 h 2396328"/>
                <a:gd name="connsiteX148" fmla="*/ 455234 w 1295643"/>
                <a:gd name="connsiteY148" fmla="*/ 1532968 h 2396328"/>
                <a:gd name="connsiteX149" fmla="*/ 441122 w 1295643"/>
                <a:gd name="connsiteY149" fmla="*/ 1576921 h 2396328"/>
                <a:gd name="connsiteX150" fmla="*/ 432997 w 1295643"/>
                <a:gd name="connsiteY150" fmla="*/ 1621771 h 2396328"/>
                <a:gd name="connsiteX151" fmla="*/ 429575 w 1295643"/>
                <a:gd name="connsiteY151" fmla="*/ 1669088 h 2396328"/>
                <a:gd name="connsiteX152" fmla="*/ 427651 w 1295643"/>
                <a:gd name="connsiteY152" fmla="*/ 1716629 h 2396328"/>
                <a:gd name="connsiteX153" fmla="*/ 429575 w 1295643"/>
                <a:gd name="connsiteY153" fmla="*/ 1764169 h 2396328"/>
                <a:gd name="connsiteX154" fmla="*/ 432997 w 1295643"/>
                <a:gd name="connsiteY154" fmla="*/ 1812832 h 2396328"/>
                <a:gd name="connsiteX155" fmla="*/ 437487 w 1295643"/>
                <a:gd name="connsiteY155" fmla="*/ 1861045 h 2396328"/>
                <a:gd name="connsiteX156" fmla="*/ 442833 w 1295643"/>
                <a:gd name="connsiteY156" fmla="*/ 1908362 h 2396328"/>
                <a:gd name="connsiteX157" fmla="*/ 443688 w 1295643"/>
                <a:gd name="connsiteY157" fmla="*/ 1977879 h 2396328"/>
                <a:gd name="connsiteX158" fmla="*/ 439197 w 1295643"/>
                <a:gd name="connsiteY158" fmla="*/ 2047396 h 2396328"/>
                <a:gd name="connsiteX159" fmla="*/ 431286 w 1295643"/>
                <a:gd name="connsiteY159" fmla="*/ 2114223 h 2396328"/>
                <a:gd name="connsiteX160" fmla="*/ 421450 w 1295643"/>
                <a:gd name="connsiteY160" fmla="*/ 2179703 h 2396328"/>
                <a:gd name="connsiteX161" fmla="*/ 409476 w 1295643"/>
                <a:gd name="connsiteY161" fmla="*/ 2396328 h 2396328"/>
                <a:gd name="connsiteX162" fmla="*/ 50891 w 1295643"/>
                <a:gd name="connsiteY162" fmla="*/ 2396328 h 2396328"/>
                <a:gd name="connsiteX163" fmla="*/ 91945 w 1295643"/>
                <a:gd name="connsiteY163" fmla="*/ 2308198 h 2396328"/>
                <a:gd name="connsiteX164" fmla="*/ 142622 w 1295643"/>
                <a:gd name="connsiteY164" fmla="*/ 2208407 h 2396328"/>
                <a:gd name="connsiteX165" fmla="*/ 160369 w 1295643"/>
                <a:gd name="connsiteY165" fmla="*/ 2172303 h 2396328"/>
                <a:gd name="connsiteX166" fmla="*/ 175551 w 1295643"/>
                <a:gd name="connsiteY166" fmla="*/ 2132162 h 2396328"/>
                <a:gd name="connsiteX167" fmla="*/ 189877 w 1295643"/>
                <a:gd name="connsiteY167" fmla="*/ 2087537 h 2396328"/>
                <a:gd name="connsiteX168" fmla="*/ 203134 w 1295643"/>
                <a:gd name="connsiteY168" fmla="*/ 2039996 h 2396328"/>
                <a:gd name="connsiteX169" fmla="*/ 213826 w 1295643"/>
                <a:gd name="connsiteY169" fmla="*/ 1988643 h 2396328"/>
                <a:gd name="connsiteX170" fmla="*/ 221951 w 1295643"/>
                <a:gd name="connsiteY170" fmla="*/ 1936393 h 2396328"/>
                <a:gd name="connsiteX171" fmla="*/ 229863 w 1295643"/>
                <a:gd name="connsiteY171" fmla="*/ 1881676 h 2396328"/>
                <a:gd name="connsiteX172" fmla="*/ 235208 w 1295643"/>
                <a:gd name="connsiteY172" fmla="*/ 1826286 h 2396328"/>
                <a:gd name="connsiteX173" fmla="*/ 239699 w 1295643"/>
                <a:gd name="connsiteY173" fmla="*/ 1768654 h 2396328"/>
                <a:gd name="connsiteX174" fmla="*/ 239699 w 1295643"/>
                <a:gd name="connsiteY174" fmla="*/ 1711919 h 2396328"/>
                <a:gd name="connsiteX175" fmla="*/ 239699 w 1295643"/>
                <a:gd name="connsiteY175" fmla="*/ 1655857 h 2396328"/>
                <a:gd name="connsiteX176" fmla="*/ 235208 w 1295643"/>
                <a:gd name="connsiteY176" fmla="*/ 1599570 h 2396328"/>
                <a:gd name="connsiteX177" fmla="*/ 229007 w 1295643"/>
                <a:gd name="connsiteY177" fmla="*/ 1545526 h 2396328"/>
                <a:gd name="connsiteX178" fmla="*/ 221096 w 1295643"/>
                <a:gd name="connsiteY178" fmla="*/ 1492828 h 2396328"/>
                <a:gd name="connsiteX179" fmla="*/ 209335 w 1295643"/>
                <a:gd name="connsiteY179" fmla="*/ 1441923 h 2396328"/>
                <a:gd name="connsiteX180" fmla="*/ 193298 w 1295643"/>
                <a:gd name="connsiteY180" fmla="*/ 1394607 h 2396328"/>
                <a:gd name="connsiteX181" fmla="*/ 175551 w 1295643"/>
                <a:gd name="connsiteY181" fmla="*/ 1349757 h 2396328"/>
                <a:gd name="connsiteX182" fmla="*/ 154168 w 1295643"/>
                <a:gd name="connsiteY182" fmla="*/ 1309616 h 2396328"/>
                <a:gd name="connsiteX183" fmla="*/ 130220 w 1295643"/>
                <a:gd name="connsiteY183" fmla="*/ 1274185 h 2396328"/>
                <a:gd name="connsiteX184" fmla="*/ 53457 w 1295643"/>
                <a:gd name="connsiteY184" fmla="*/ 1033789 h 2396328"/>
                <a:gd name="connsiteX185" fmla="*/ 41055 w 1295643"/>
                <a:gd name="connsiteY185" fmla="*/ 971672 h 2396328"/>
                <a:gd name="connsiteX186" fmla="*/ 25018 w 1295643"/>
                <a:gd name="connsiteY186" fmla="*/ 910004 h 2396328"/>
                <a:gd name="connsiteX187" fmla="*/ 11547 w 1295643"/>
                <a:gd name="connsiteY187" fmla="*/ 843178 h 2396328"/>
                <a:gd name="connsiteX188" fmla="*/ 5346 w 1295643"/>
                <a:gd name="connsiteY188" fmla="*/ 775006 h 2396328"/>
                <a:gd name="connsiteX189" fmla="*/ 0 w 1295643"/>
                <a:gd name="connsiteY189" fmla="*/ 703694 h 2396328"/>
                <a:gd name="connsiteX190" fmla="*/ 0 w 1295643"/>
                <a:gd name="connsiteY190" fmla="*/ 630813 h 2396328"/>
                <a:gd name="connsiteX191" fmla="*/ 3635 w 1295643"/>
                <a:gd name="connsiteY191" fmla="*/ 557260 h 2396328"/>
                <a:gd name="connsiteX192" fmla="*/ 11547 w 1295643"/>
                <a:gd name="connsiteY192" fmla="*/ 484379 h 2396328"/>
                <a:gd name="connsiteX193" fmla="*/ 23307 w 1295643"/>
                <a:gd name="connsiteY193" fmla="*/ 411722 h 2396328"/>
                <a:gd name="connsiteX194" fmla="*/ 35709 w 1295643"/>
                <a:gd name="connsiteY194" fmla="*/ 341532 h 2396328"/>
                <a:gd name="connsiteX195" fmla="*/ 53457 w 1295643"/>
                <a:gd name="connsiteY195" fmla="*/ 273360 h 2396328"/>
                <a:gd name="connsiteX196" fmla="*/ 74839 w 1295643"/>
                <a:gd name="connsiteY196" fmla="*/ 209225 h 2396328"/>
                <a:gd name="connsiteX197" fmla="*/ 97077 w 1295643"/>
                <a:gd name="connsiteY197" fmla="*/ 148453 h 2396328"/>
                <a:gd name="connsiteX198" fmla="*/ 122950 w 1295643"/>
                <a:gd name="connsiteY198" fmla="*/ 93512 h 2396328"/>
                <a:gd name="connsiteX199" fmla="*/ 150533 w 1295643"/>
                <a:gd name="connsiteY199" fmla="*/ 43504 h 2396328"/>
                <a:gd name="connsiteX200" fmla="*/ 183676 w 1295643"/>
                <a:gd name="connsiteY200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499069 w 1295643"/>
                <a:gd name="connsiteY145" fmla="*/ 1452014 h 2396328"/>
                <a:gd name="connsiteX146" fmla="*/ 473196 w 1295643"/>
                <a:gd name="connsiteY146" fmla="*/ 1490810 h 2396328"/>
                <a:gd name="connsiteX147" fmla="*/ 455234 w 1295643"/>
                <a:gd name="connsiteY147" fmla="*/ 1532968 h 2396328"/>
                <a:gd name="connsiteX148" fmla="*/ 441122 w 1295643"/>
                <a:gd name="connsiteY148" fmla="*/ 1576921 h 2396328"/>
                <a:gd name="connsiteX149" fmla="*/ 432997 w 1295643"/>
                <a:gd name="connsiteY149" fmla="*/ 1621771 h 2396328"/>
                <a:gd name="connsiteX150" fmla="*/ 429575 w 1295643"/>
                <a:gd name="connsiteY150" fmla="*/ 1669088 h 2396328"/>
                <a:gd name="connsiteX151" fmla="*/ 427651 w 1295643"/>
                <a:gd name="connsiteY151" fmla="*/ 1716629 h 2396328"/>
                <a:gd name="connsiteX152" fmla="*/ 429575 w 1295643"/>
                <a:gd name="connsiteY152" fmla="*/ 1764169 h 2396328"/>
                <a:gd name="connsiteX153" fmla="*/ 432997 w 1295643"/>
                <a:gd name="connsiteY153" fmla="*/ 1812832 h 2396328"/>
                <a:gd name="connsiteX154" fmla="*/ 437487 w 1295643"/>
                <a:gd name="connsiteY154" fmla="*/ 1861045 h 2396328"/>
                <a:gd name="connsiteX155" fmla="*/ 442833 w 1295643"/>
                <a:gd name="connsiteY155" fmla="*/ 1908362 h 2396328"/>
                <a:gd name="connsiteX156" fmla="*/ 443688 w 1295643"/>
                <a:gd name="connsiteY156" fmla="*/ 1977879 h 2396328"/>
                <a:gd name="connsiteX157" fmla="*/ 439197 w 1295643"/>
                <a:gd name="connsiteY157" fmla="*/ 2047396 h 2396328"/>
                <a:gd name="connsiteX158" fmla="*/ 431286 w 1295643"/>
                <a:gd name="connsiteY158" fmla="*/ 2114223 h 2396328"/>
                <a:gd name="connsiteX159" fmla="*/ 421450 w 1295643"/>
                <a:gd name="connsiteY159" fmla="*/ 2179703 h 2396328"/>
                <a:gd name="connsiteX160" fmla="*/ 409476 w 1295643"/>
                <a:gd name="connsiteY160" fmla="*/ 2396328 h 2396328"/>
                <a:gd name="connsiteX161" fmla="*/ 50891 w 1295643"/>
                <a:gd name="connsiteY161" fmla="*/ 2396328 h 2396328"/>
                <a:gd name="connsiteX162" fmla="*/ 91945 w 1295643"/>
                <a:gd name="connsiteY162" fmla="*/ 2308198 h 2396328"/>
                <a:gd name="connsiteX163" fmla="*/ 142622 w 1295643"/>
                <a:gd name="connsiteY163" fmla="*/ 2208407 h 2396328"/>
                <a:gd name="connsiteX164" fmla="*/ 160369 w 1295643"/>
                <a:gd name="connsiteY164" fmla="*/ 2172303 h 2396328"/>
                <a:gd name="connsiteX165" fmla="*/ 175551 w 1295643"/>
                <a:gd name="connsiteY165" fmla="*/ 2132162 h 2396328"/>
                <a:gd name="connsiteX166" fmla="*/ 189877 w 1295643"/>
                <a:gd name="connsiteY166" fmla="*/ 2087537 h 2396328"/>
                <a:gd name="connsiteX167" fmla="*/ 203134 w 1295643"/>
                <a:gd name="connsiteY167" fmla="*/ 2039996 h 2396328"/>
                <a:gd name="connsiteX168" fmla="*/ 213826 w 1295643"/>
                <a:gd name="connsiteY168" fmla="*/ 1988643 h 2396328"/>
                <a:gd name="connsiteX169" fmla="*/ 221951 w 1295643"/>
                <a:gd name="connsiteY169" fmla="*/ 1936393 h 2396328"/>
                <a:gd name="connsiteX170" fmla="*/ 229863 w 1295643"/>
                <a:gd name="connsiteY170" fmla="*/ 1881676 h 2396328"/>
                <a:gd name="connsiteX171" fmla="*/ 235208 w 1295643"/>
                <a:gd name="connsiteY171" fmla="*/ 1826286 h 2396328"/>
                <a:gd name="connsiteX172" fmla="*/ 239699 w 1295643"/>
                <a:gd name="connsiteY172" fmla="*/ 1768654 h 2396328"/>
                <a:gd name="connsiteX173" fmla="*/ 239699 w 1295643"/>
                <a:gd name="connsiteY173" fmla="*/ 1711919 h 2396328"/>
                <a:gd name="connsiteX174" fmla="*/ 239699 w 1295643"/>
                <a:gd name="connsiteY174" fmla="*/ 1655857 h 2396328"/>
                <a:gd name="connsiteX175" fmla="*/ 235208 w 1295643"/>
                <a:gd name="connsiteY175" fmla="*/ 1599570 h 2396328"/>
                <a:gd name="connsiteX176" fmla="*/ 229007 w 1295643"/>
                <a:gd name="connsiteY176" fmla="*/ 1545526 h 2396328"/>
                <a:gd name="connsiteX177" fmla="*/ 221096 w 1295643"/>
                <a:gd name="connsiteY177" fmla="*/ 1492828 h 2396328"/>
                <a:gd name="connsiteX178" fmla="*/ 209335 w 1295643"/>
                <a:gd name="connsiteY178" fmla="*/ 1441923 h 2396328"/>
                <a:gd name="connsiteX179" fmla="*/ 193298 w 1295643"/>
                <a:gd name="connsiteY179" fmla="*/ 1394607 h 2396328"/>
                <a:gd name="connsiteX180" fmla="*/ 175551 w 1295643"/>
                <a:gd name="connsiteY180" fmla="*/ 1349757 h 2396328"/>
                <a:gd name="connsiteX181" fmla="*/ 154168 w 1295643"/>
                <a:gd name="connsiteY181" fmla="*/ 1309616 h 2396328"/>
                <a:gd name="connsiteX182" fmla="*/ 130220 w 1295643"/>
                <a:gd name="connsiteY182" fmla="*/ 1274185 h 2396328"/>
                <a:gd name="connsiteX183" fmla="*/ 53457 w 1295643"/>
                <a:gd name="connsiteY183" fmla="*/ 1033789 h 2396328"/>
                <a:gd name="connsiteX184" fmla="*/ 41055 w 1295643"/>
                <a:gd name="connsiteY184" fmla="*/ 971672 h 2396328"/>
                <a:gd name="connsiteX185" fmla="*/ 25018 w 1295643"/>
                <a:gd name="connsiteY185" fmla="*/ 910004 h 2396328"/>
                <a:gd name="connsiteX186" fmla="*/ 11547 w 1295643"/>
                <a:gd name="connsiteY186" fmla="*/ 843178 h 2396328"/>
                <a:gd name="connsiteX187" fmla="*/ 5346 w 1295643"/>
                <a:gd name="connsiteY187" fmla="*/ 775006 h 2396328"/>
                <a:gd name="connsiteX188" fmla="*/ 0 w 1295643"/>
                <a:gd name="connsiteY188" fmla="*/ 703694 h 2396328"/>
                <a:gd name="connsiteX189" fmla="*/ 0 w 1295643"/>
                <a:gd name="connsiteY189" fmla="*/ 630813 h 2396328"/>
                <a:gd name="connsiteX190" fmla="*/ 3635 w 1295643"/>
                <a:gd name="connsiteY190" fmla="*/ 557260 h 2396328"/>
                <a:gd name="connsiteX191" fmla="*/ 11547 w 1295643"/>
                <a:gd name="connsiteY191" fmla="*/ 484379 h 2396328"/>
                <a:gd name="connsiteX192" fmla="*/ 23307 w 1295643"/>
                <a:gd name="connsiteY192" fmla="*/ 411722 h 2396328"/>
                <a:gd name="connsiteX193" fmla="*/ 35709 w 1295643"/>
                <a:gd name="connsiteY193" fmla="*/ 341532 h 2396328"/>
                <a:gd name="connsiteX194" fmla="*/ 53457 w 1295643"/>
                <a:gd name="connsiteY194" fmla="*/ 273360 h 2396328"/>
                <a:gd name="connsiteX195" fmla="*/ 74839 w 1295643"/>
                <a:gd name="connsiteY195" fmla="*/ 209225 h 2396328"/>
                <a:gd name="connsiteX196" fmla="*/ 97077 w 1295643"/>
                <a:gd name="connsiteY196" fmla="*/ 148453 h 2396328"/>
                <a:gd name="connsiteX197" fmla="*/ 122950 w 1295643"/>
                <a:gd name="connsiteY197" fmla="*/ 93512 h 2396328"/>
                <a:gd name="connsiteX198" fmla="*/ 150533 w 1295643"/>
                <a:gd name="connsiteY198" fmla="*/ 43504 h 2396328"/>
                <a:gd name="connsiteX199" fmla="*/ 183676 w 1295643"/>
                <a:gd name="connsiteY199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499069 w 1295643"/>
                <a:gd name="connsiteY144" fmla="*/ 1452014 h 2396328"/>
                <a:gd name="connsiteX145" fmla="*/ 473196 w 1295643"/>
                <a:gd name="connsiteY145" fmla="*/ 1490810 h 2396328"/>
                <a:gd name="connsiteX146" fmla="*/ 455234 w 1295643"/>
                <a:gd name="connsiteY146" fmla="*/ 1532968 h 2396328"/>
                <a:gd name="connsiteX147" fmla="*/ 441122 w 1295643"/>
                <a:gd name="connsiteY147" fmla="*/ 1576921 h 2396328"/>
                <a:gd name="connsiteX148" fmla="*/ 432997 w 1295643"/>
                <a:gd name="connsiteY148" fmla="*/ 1621771 h 2396328"/>
                <a:gd name="connsiteX149" fmla="*/ 429575 w 1295643"/>
                <a:gd name="connsiteY149" fmla="*/ 1669088 h 2396328"/>
                <a:gd name="connsiteX150" fmla="*/ 427651 w 1295643"/>
                <a:gd name="connsiteY150" fmla="*/ 1716629 h 2396328"/>
                <a:gd name="connsiteX151" fmla="*/ 429575 w 1295643"/>
                <a:gd name="connsiteY151" fmla="*/ 1764169 h 2396328"/>
                <a:gd name="connsiteX152" fmla="*/ 432997 w 1295643"/>
                <a:gd name="connsiteY152" fmla="*/ 1812832 h 2396328"/>
                <a:gd name="connsiteX153" fmla="*/ 437487 w 1295643"/>
                <a:gd name="connsiteY153" fmla="*/ 1861045 h 2396328"/>
                <a:gd name="connsiteX154" fmla="*/ 442833 w 1295643"/>
                <a:gd name="connsiteY154" fmla="*/ 1908362 h 2396328"/>
                <a:gd name="connsiteX155" fmla="*/ 443688 w 1295643"/>
                <a:gd name="connsiteY155" fmla="*/ 1977879 h 2396328"/>
                <a:gd name="connsiteX156" fmla="*/ 439197 w 1295643"/>
                <a:gd name="connsiteY156" fmla="*/ 2047396 h 2396328"/>
                <a:gd name="connsiteX157" fmla="*/ 431286 w 1295643"/>
                <a:gd name="connsiteY157" fmla="*/ 2114223 h 2396328"/>
                <a:gd name="connsiteX158" fmla="*/ 421450 w 1295643"/>
                <a:gd name="connsiteY158" fmla="*/ 2179703 h 2396328"/>
                <a:gd name="connsiteX159" fmla="*/ 409476 w 1295643"/>
                <a:gd name="connsiteY159" fmla="*/ 2396328 h 2396328"/>
                <a:gd name="connsiteX160" fmla="*/ 50891 w 1295643"/>
                <a:gd name="connsiteY160" fmla="*/ 2396328 h 2396328"/>
                <a:gd name="connsiteX161" fmla="*/ 91945 w 1295643"/>
                <a:gd name="connsiteY161" fmla="*/ 2308198 h 2396328"/>
                <a:gd name="connsiteX162" fmla="*/ 142622 w 1295643"/>
                <a:gd name="connsiteY162" fmla="*/ 2208407 h 2396328"/>
                <a:gd name="connsiteX163" fmla="*/ 160369 w 1295643"/>
                <a:gd name="connsiteY163" fmla="*/ 2172303 h 2396328"/>
                <a:gd name="connsiteX164" fmla="*/ 175551 w 1295643"/>
                <a:gd name="connsiteY164" fmla="*/ 2132162 h 2396328"/>
                <a:gd name="connsiteX165" fmla="*/ 189877 w 1295643"/>
                <a:gd name="connsiteY165" fmla="*/ 2087537 h 2396328"/>
                <a:gd name="connsiteX166" fmla="*/ 203134 w 1295643"/>
                <a:gd name="connsiteY166" fmla="*/ 2039996 h 2396328"/>
                <a:gd name="connsiteX167" fmla="*/ 213826 w 1295643"/>
                <a:gd name="connsiteY167" fmla="*/ 1988643 h 2396328"/>
                <a:gd name="connsiteX168" fmla="*/ 221951 w 1295643"/>
                <a:gd name="connsiteY168" fmla="*/ 1936393 h 2396328"/>
                <a:gd name="connsiteX169" fmla="*/ 229863 w 1295643"/>
                <a:gd name="connsiteY169" fmla="*/ 1881676 h 2396328"/>
                <a:gd name="connsiteX170" fmla="*/ 235208 w 1295643"/>
                <a:gd name="connsiteY170" fmla="*/ 1826286 h 2396328"/>
                <a:gd name="connsiteX171" fmla="*/ 239699 w 1295643"/>
                <a:gd name="connsiteY171" fmla="*/ 1768654 h 2396328"/>
                <a:gd name="connsiteX172" fmla="*/ 239699 w 1295643"/>
                <a:gd name="connsiteY172" fmla="*/ 1711919 h 2396328"/>
                <a:gd name="connsiteX173" fmla="*/ 239699 w 1295643"/>
                <a:gd name="connsiteY173" fmla="*/ 1655857 h 2396328"/>
                <a:gd name="connsiteX174" fmla="*/ 235208 w 1295643"/>
                <a:gd name="connsiteY174" fmla="*/ 1599570 h 2396328"/>
                <a:gd name="connsiteX175" fmla="*/ 229007 w 1295643"/>
                <a:gd name="connsiteY175" fmla="*/ 1545526 h 2396328"/>
                <a:gd name="connsiteX176" fmla="*/ 221096 w 1295643"/>
                <a:gd name="connsiteY176" fmla="*/ 1492828 h 2396328"/>
                <a:gd name="connsiteX177" fmla="*/ 209335 w 1295643"/>
                <a:gd name="connsiteY177" fmla="*/ 1441923 h 2396328"/>
                <a:gd name="connsiteX178" fmla="*/ 193298 w 1295643"/>
                <a:gd name="connsiteY178" fmla="*/ 1394607 h 2396328"/>
                <a:gd name="connsiteX179" fmla="*/ 175551 w 1295643"/>
                <a:gd name="connsiteY179" fmla="*/ 1349757 h 2396328"/>
                <a:gd name="connsiteX180" fmla="*/ 154168 w 1295643"/>
                <a:gd name="connsiteY180" fmla="*/ 1309616 h 2396328"/>
                <a:gd name="connsiteX181" fmla="*/ 130220 w 1295643"/>
                <a:gd name="connsiteY181" fmla="*/ 1274185 h 2396328"/>
                <a:gd name="connsiteX182" fmla="*/ 53457 w 1295643"/>
                <a:gd name="connsiteY182" fmla="*/ 1033789 h 2396328"/>
                <a:gd name="connsiteX183" fmla="*/ 41055 w 1295643"/>
                <a:gd name="connsiteY183" fmla="*/ 971672 h 2396328"/>
                <a:gd name="connsiteX184" fmla="*/ 25018 w 1295643"/>
                <a:gd name="connsiteY184" fmla="*/ 910004 h 2396328"/>
                <a:gd name="connsiteX185" fmla="*/ 11547 w 1295643"/>
                <a:gd name="connsiteY185" fmla="*/ 843178 h 2396328"/>
                <a:gd name="connsiteX186" fmla="*/ 5346 w 1295643"/>
                <a:gd name="connsiteY186" fmla="*/ 775006 h 2396328"/>
                <a:gd name="connsiteX187" fmla="*/ 0 w 1295643"/>
                <a:gd name="connsiteY187" fmla="*/ 703694 h 2396328"/>
                <a:gd name="connsiteX188" fmla="*/ 0 w 1295643"/>
                <a:gd name="connsiteY188" fmla="*/ 630813 h 2396328"/>
                <a:gd name="connsiteX189" fmla="*/ 3635 w 1295643"/>
                <a:gd name="connsiteY189" fmla="*/ 557260 h 2396328"/>
                <a:gd name="connsiteX190" fmla="*/ 11547 w 1295643"/>
                <a:gd name="connsiteY190" fmla="*/ 484379 h 2396328"/>
                <a:gd name="connsiteX191" fmla="*/ 23307 w 1295643"/>
                <a:gd name="connsiteY191" fmla="*/ 411722 h 2396328"/>
                <a:gd name="connsiteX192" fmla="*/ 35709 w 1295643"/>
                <a:gd name="connsiteY192" fmla="*/ 341532 h 2396328"/>
                <a:gd name="connsiteX193" fmla="*/ 53457 w 1295643"/>
                <a:gd name="connsiteY193" fmla="*/ 273360 h 2396328"/>
                <a:gd name="connsiteX194" fmla="*/ 74839 w 1295643"/>
                <a:gd name="connsiteY194" fmla="*/ 209225 h 2396328"/>
                <a:gd name="connsiteX195" fmla="*/ 97077 w 1295643"/>
                <a:gd name="connsiteY195" fmla="*/ 148453 h 2396328"/>
                <a:gd name="connsiteX196" fmla="*/ 122950 w 1295643"/>
                <a:gd name="connsiteY196" fmla="*/ 93512 h 2396328"/>
                <a:gd name="connsiteX197" fmla="*/ 150533 w 1295643"/>
                <a:gd name="connsiteY197" fmla="*/ 43504 h 2396328"/>
                <a:gd name="connsiteX198" fmla="*/ 183676 w 1295643"/>
                <a:gd name="connsiteY198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499069 w 1295643"/>
                <a:gd name="connsiteY143" fmla="*/ 1452014 h 2396328"/>
                <a:gd name="connsiteX144" fmla="*/ 473196 w 1295643"/>
                <a:gd name="connsiteY144" fmla="*/ 1490810 h 2396328"/>
                <a:gd name="connsiteX145" fmla="*/ 455234 w 1295643"/>
                <a:gd name="connsiteY145" fmla="*/ 1532968 h 2396328"/>
                <a:gd name="connsiteX146" fmla="*/ 441122 w 1295643"/>
                <a:gd name="connsiteY146" fmla="*/ 1576921 h 2396328"/>
                <a:gd name="connsiteX147" fmla="*/ 432997 w 1295643"/>
                <a:gd name="connsiteY147" fmla="*/ 1621771 h 2396328"/>
                <a:gd name="connsiteX148" fmla="*/ 429575 w 1295643"/>
                <a:gd name="connsiteY148" fmla="*/ 1669088 h 2396328"/>
                <a:gd name="connsiteX149" fmla="*/ 427651 w 1295643"/>
                <a:gd name="connsiteY149" fmla="*/ 1716629 h 2396328"/>
                <a:gd name="connsiteX150" fmla="*/ 429575 w 1295643"/>
                <a:gd name="connsiteY150" fmla="*/ 1764169 h 2396328"/>
                <a:gd name="connsiteX151" fmla="*/ 432997 w 1295643"/>
                <a:gd name="connsiteY151" fmla="*/ 1812832 h 2396328"/>
                <a:gd name="connsiteX152" fmla="*/ 437487 w 1295643"/>
                <a:gd name="connsiteY152" fmla="*/ 1861045 h 2396328"/>
                <a:gd name="connsiteX153" fmla="*/ 442833 w 1295643"/>
                <a:gd name="connsiteY153" fmla="*/ 1908362 h 2396328"/>
                <a:gd name="connsiteX154" fmla="*/ 443688 w 1295643"/>
                <a:gd name="connsiteY154" fmla="*/ 1977879 h 2396328"/>
                <a:gd name="connsiteX155" fmla="*/ 439197 w 1295643"/>
                <a:gd name="connsiteY155" fmla="*/ 2047396 h 2396328"/>
                <a:gd name="connsiteX156" fmla="*/ 431286 w 1295643"/>
                <a:gd name="connsiteY156" fmla="*/ 2114223 h 2396328"/>
                <a:gd name="connsiteX157" fmla="*/ 421450 w 1295643"/>
                <a:gd name="connsiteY157" fmla="*/ 2179703 h 2396328"/>
                <a:gd name="connsiteX158" fmla="*/ 409476 w 1295643"/>
                <a:gd name="connsiteY158" fmla="*/ 2396328 h 2396328"/>
                <a:gd name="connsiteX159" fmla="*/ 50891 w 1295643"/>
                <a:gd name="connsiteY159" fmla="*/ 2396328 h 2396328"/>
                <a:gd name="connsiteX160" fmla="*/ 91945 w 1295643"/>
                <a:gd name="connsiteY160" fmla="*/ 2308198 h 2396328"/>
                <a:gd name="connsiteX161" fmla="*/ 142622 w 1295643"/>
                <a:gd name="connsiteY161" fmla="*/ 2208407 h 2396328"/>
                <a:gd name="connsiteX162" fmla="*/ 160369 w 1295643"/>
                <a:gd name="connsiteY162" fmla="*/ 2172303 h 2396328"/>
                <a:gd name="connsiteX163" fmla="*/ 175551 w 1295643"/>
                <a:gd name="connsiteY163" fmla="*/ 2132162 h 2396328"/>
                <a:gd name="connsiteX164" fmla="*/ 189877 w 1295643"/>
                <a:gd name="connsiteY164" fmla="*/ 2087537 h 2396328"/>
                <a:gd name="connsiteX165" fmla="*/ 203134 w 1295643"/>
                <a:gd name="connsiteY165" fmla="*/ 2039996 h 2396328"/>
                <a:gd name="connsiteX166" fmla="*/ 213826 w 1295643"/>
                <a:gd name="connsiteY166" fmla="*/ 1988643 h 2396328"/>
                <a:gd name="connsiteX167" fmla="*/ 221951 w 1295643"/>
                <a:gd name="connsiteY167" fmla="*/ 1936393 h 2396328"/>
                <a:gd name="connsiteX168" fmla="*/ 229863 w 1295643"/>
                <a:gd name="connsiteY168" fmla="*/ 1881676 h 2396328"/>
                <a:gd name="connsiteX169" fmla="*/ 235208 w 1295643"/>
                <a:gd name="connsiteY169" fmla="*/ 1826286 h 2396328"/>
                <a:gd name="connsiteX170" fmla="*/ 239699 w 1295643"/>
                <a:gd name="connsiteY170" fmla="*/ 1768654 h 2396328"/>
                <a:gd name="connsiteX171" fmla="*/ 239699 w 1295643"/>
                <a:gd name="connsiteY171" fmla="*/ 1711919 h 2396328"/>
                <a:gd name="connsiteX172" fmla="*/ 239699 w 1295643"/>
                <a:gd name="connsiteY172" fmla="*/ 1655857 h 2396328"/>
                <a:gd name="connsiteX173" fmla="*/ 235208 w 1295643"/>
                <a:gd name="connsiteY173" fmla="*/ 1599570 h 2396328"/>
                <a:gd name="connsiteX174" fmla="*/ 229007 w 1295643"/>
                <a:gd name="connsiteY174" fmla="*/ 1545526 h 2396328"/>
                <a:gd name="connsiteX175" fmla="*/ 221096 w 1295643"/>
                <a:gd name="connsiteY175" fmla="*/ 1492828 h 2396328"/>
                <a:gd name="connsiteX176" fmla="*/ 209335 w 1295643"/>
                <a:gd name="connsiteY176" fmla="*/ 1441923 h 2396328"/>
                <a:gd name="connsiteX177" fmla="*/ 193298 w 1295643"/>
                <a:gd name="connsiteY177" fmla="*/ 1394607 h 2396328"/>
                <a:gd name="connsiteX178" fmla="*/ 175551 w 1295643"/>
                <a:gd name="connsiteY178" fmla="*/ 1349757 h 2396328"/>
                <a:gd name="connsiteX179" fmla="*/ 154168 w 1295643"/>
                <a:gd name="connsiteY179" fmla="*/ 1309616 h 2396328"/>
                <a:gd name="connsiteX180" fmla="*/ 130220 w 1295643"/>
                <a:gd name="connsiteY180" fmla="*/ 1274185 h 2396328"/>
                <a:gd name="connsiteX181" fmla="*/ 53457 w 1295643"/>
                <a:gd name="connsiteY181" fmla="*/ 1033789 h 2396328"/>
                <a:gd name="connsiteX182" fmla="*/ 41055 w 1295643"/>
                <a:gd name="connsiteY182" fmla="*/ 971672 h 2396328"/>
                <a:gd name="connsiteX183" fmla="*/ 25018 w 1295643"/>
                <a:gd name="connsiteY183" fmla="*/ 910004 h 2396328"/>
                <a:gd name="connsiteX184" fmla="*/ 11547 w 1295643"/>
                <a:gd name="connsiteY184" fmla="*/ 843178 h 2396328"/>
                <a:gd name="connsiteX185" fmla="*/ 5346 w 1295643"/>
                <a:gd name="connsiteY185" fmla="*/ 775006 h 2396328"/>
                <a:gd name="connsiteX186" fmla="*/ 0 w 1295643"/>
                <a:gd name="connsiteY186" fmla="*/ 703694 h 2396328"/>
                <a:gd name="connsiteX187" fmla="*/ 0 w 1295643"/>
                <a:gd name="connsiteY187" fmla="*/ 630813 h 2396328"/>
                <a:gd name="connsiteX188" fmla="*/ 3635 w 1295643"/>
                <a:gd name="connsiteY188" fmla="*/ 557260 h 2396328"/>
                <a:gd name="connsiteX189" fmla="*/ 11547 w 1295643"/>
                <a:gd name="connsiteY189" fmla="*/ 484379 h 2396328"/>
                <a:gd name="connsiteX190" fmla="*/ 23307 w 1295643"/>
                <a:gd name="connsiteY190" fmla="*/ 411722 h 2396328"/>
                <a:gd name="connsiteX191" fmla="*/ 35709 w 1295643"/>
                <a:gd name="connsiteY191" fmla="*/ 341532 h 2396328"/>
                <a:gd name="connsiteX192" fmla="*/ 53457 w 1295643"/>
                <a:gd name="connsiteY192" fmla="*/ 273360 h 2396328"/>
                <a:gd name="connsiteX193" fmla="*/ 74839 w 1295643"/>
                <a:gd name="connsiteY193" fmla="*/ 209225 h 2396328"/>
                <a:gd name="connsiteX194" fmla="*/ 97077 w 1295643"/>
                <a:gd name="connsiteY194" fmla="*/ 148453 h 2396328"/>
                <a:gd name="connsiteX195" fmla="*/ 122950 w 1295643"/>
                <a:gd name="connsiteY195" fmla="*/ 93512 h 2396328"/>
                <a:gd name="connsiteX196" fmla="*/ 150533 w 1295643"/>
                <a:gd name="connsiteY196" fmla="*/ 43504 h 2396328"/>
                <a:gd name="connsiteX197" fmla="*/ 183676 w 1295643"/>
                <a:gd name="connsiteY197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473196 w 1295643"/>
                <a:gd name="connsiteY143" fmla="*/ 1490810 h 2396328"/>
                <a:gd name="connsiteX144" fmla="*/ 455234 w 1295643"/>
                <a:gd name="connsiteY144" fmla="*/ 1532968 h 2396328"/>
                <a:gd name="connsiteX145" fmla="*/ 441122 w 1295643"/>
                <a:gd name="connsiteY145" fmla="*/ 1576921 h 2396328"/>
                <a:gd name="connsiteX146" fmla="*/ 432997 w 1295643"/>
                <a:gd name="connsiteY146" fmla="*/ 1621771 h 2396328"/>
                <a:gd name="connsiteX147" fmla="*/ 429575 w 1295643"/>
                <a:gd name="connsiteY147" fmla="*/ 1669088 h 2396328"/>
                <a:gd name="connsiteX148" fmla="*/ 427651 w 1295643"/>
                <a:gd name="connsiteY148" fmla="*/ 1716629 h 2396328"/>
                <a:gd name="connsiteX149" fmla="*/ 429575 w 1295643"/>
                <a:gd name="connsiteY149" fmla="*/ 1764169 h 2396328"/>
                <a:gd name="connsiteX150" fmla="*/ 432997 w 1295643"/>
                <a:gd name="connsiteY150" fmla="*/ 1812832 h 2396328"/>
                <a:gd name="connsiteX151" fmla="*/ 437487 w 1295643"/>
                <a:gd name="connsiteY151" fmla="*/ 1861045 h 2396328"/>
                <a:gd name="connsiteX152" fmla="*/ 442833 w 1295643"/>
                <a:gd name="connsiteY152" fmla="*/ 1908362 h 2396328"/>
                <a:gd name="connsiteX153" fmla="*/ 443688 w 1295643"/>
                <a:gd name="connsiteY153" fmla="*/ 1977879 h 2396328"/>
                <a:gd name="connsiteX154" fmla="*/ 439197 w 1295643"/>
                <a:gd name="connsiteY154" fmla="*/ 2047396 h 2396328"/>
                <a:gd name="connsiteX155" fmla="*/ 431286 w 1295643"/>
                <a:gd name="connsiteY155" fmla="*/ 2114223 h 2396328"/>
                <a:gd name="connsiteX156" fmla="*/ 421450 w 1295643"/>
                <a:gd name="connsiteY156" fmla="*/ 2179703 h 2396328"/>
                <a:gd name="connsiteX157" fmla="*/ 409476 w 1295643"/>
                <a:gd name="connsiteY157" fmla="*/ 2396328 h 2396328"/>
                <a:gd name="connsiteX158" fmla="*/ 50891 w 1295643"/>
                <a:gd name="connsiteY158" fmla="*/ 2396328 h 2396328"/>
                <a:gd name="connsiteX159" fmla="*/ 91945 w 1295643"/>
                <a:gd name="connsiteY159" fmla="*/ 2308198 h 2396328"/>
                <a:gd name="connsiteX160" fmla="*/ 142622 w 1295643"/>
                <a:gd name="connsiteY160" fmla="*/ 2208407 h 2396328"/>
                <a:gd name="connsiteX161" fmla="*/ 160369 w 1295643"/>
                <a:gd name="connsiteY161" fmla="*/ 2172303 h 2396328"/>
                <a:gd name="connsiteX162" fmla="*/ 175551 w 1295643"/>
                <a:gd name="connsiteY162" fmla="*/ 2132162 h 2396328"/>
                <a:gd name="connsiteX163" fmla="*/ 189877 w 1295643"/>
                <a:gd name="connsiteY163" fmla="*/ 2087537 h 2396328"/>
                <a:gd name="connsiteX164" fmla="*/ 203134 w 1295643"/>
                <a:gd name="connsiteY164" fmla="*/ 2039996 h 2396328"/>
                <a:gd name="connsiteX165" fmla="*/ 213826 w 1295643"/>
                <a:gd name="connsiteY165" fmla="*/ 1988643 h 2396328"/>
                <a:gd name="connsiteX166" fmla="*/ 221951 w 1295643"/>
                <a:gd name="connsiteY166" fmla="*/ 1936393 h 2396328"/>
                <a:gd name="connsiteX167" fmla="*/ 229863 w 1295643"/>
                <a:gd name="connsiteY167" fmla="*/ 1881676 h 2396328"/>
                <a:gd name="connsiteX168" fmla="*/ 235208 w 1295643"/>
                <a:gd name="connsiteY168" fmla="*/ 1826286 h 2396328"/>
                <a:gd name="connsiteX169" fmla="*/ 239699 w 1295643"/>
                <a:gd name="connsiteY169" fmla="*/ 1768654 h 2396328"/>
                <a:gd name="connsiteX170" fmla="*/ 239699 w 1295643"/>
                <a:gd name="connsiteY170" fmla="*/ 1711919 h 2396328"/>
                <a:gd name="connsiteX171" fmla="*/ 239699 w 1295643"/>
                <a:gd name="connsiteY171" fmla="*/ 1655857 h 2396328"/>
                <a:gd name="connsiteX172" fmla="*/ 235208 w 1295643"/>
                <a:gd name="connsiteY172" fmla="*/ 1599570 h 2396328"/>
                <a:gd name="connsiteX173" fmla="*/ 229007 w 1295643"/>
                <a:gd name="connsiteY173" fmla="*/ 1545526 h 2396328"/>
                <a:gd name="connsiteX174" fmla="*/ 221096 w 1295643"/>
                <a:gd name="connsiteY174" fmla="*/ 1492828 h 2396328"/>
                <a:gd name="connsiteX175" fmla="*/ 209335 w 1295643"/>
                <a:gd name="connsiteY175" fmla="*/ 1441923 h 2396328"/>
                <a:gd name="connsiteX176" fmla="*/ 193298 w 1295643"/>
                <a:gd name="connsiteY176" fmla="*/ 1394607 h 2396328"/>
                <a:gd name="connsiteX177" fmla="*/ 175551 w 1295643"/>
                <a:gd name="connsiteY177" fmla="*/ 1349757 h 2396328"/>
                <a:gd name="connsiteX178" fmla="*/ 154168 w 1295643"/>
                <a:gd name="connsiteY178" fmla="*/ 1309616 h 2396328"/>
                <a:gd name="connsiteX179" fmla="*/ 130220 w 1295643"/>
                <a:gd name="connsiteY179" fmla="*/ 1274185 h 2396328"/>
                <a:gd name="connsiteX180" fmla="*/ 53457 w 1295643"/>
                <a:gd name="connsiteY180" fmla="*/ 1033789 h 2396328"/>
                <a:gd name="connsiteX181" fmla="*/ 41055 w 1295643"/>
                <a:gd name="connsiteY181" fmla="*/ 971672 h 2396328"/>
                <a:gd name="connsiteX182" fmla="*/ 25018 w 1295643"/>
                <a:gd name="connsiteY182" fmla="*/ 910004 h 2396328"/>
                <a:gd name="connsiteX183" fmla="*/ 11547 w 1295643"/>
                <a:gd name="connsiteY183" fmla="*/ 843178 h 2396328"/>
                <a:gd name="connsiteX184" fmla="*/ 5346 w 1295643"/>
                <a:gd name="connsiteY184" fmla="*/ 775006 h 2396328"/>
                <a:gd name="connsiteX185" fmla="*/ 0 w 1295643"/>
                <a:gd name="connsiteY185" fmla="*/ 703694 h 2396328"/>
                <a:gd name="connsiteX186" fmla="*/ 0 w 1295643"/>
                <a:gd name="connsiteY186" fmla="*/ 630813 h 2396328"/>
                <a:gd name="connsiteX187" fmla="*/ 3635 w 1295643"/>
                <a:gd name="connsiteY187" fmla="*/ 557260 h 2396328"/>
                <a:gd name="connsiteX188" fmla="*/ 11547 w 1295643"/>
                <a:gd name="connsiteY188" fmla="*/ 484379 h 2396328"/>
                <a:gd name="connsiteX189" fmla="*/ 23307 w 1295643"/>
                <a:gd name="connsiteY189" fmla="*/ 411722 h 2396328"/>
                <a:gd name="connsiteX190" fmla="*/ 35709 w 1295643"/>
                <a:gd name="connsiteY190" fmla="*/ 341532 h 2396328"/>
                <a:gd name="connsiteX191" fmla="*/ 53457 w 1295643"/>
                <a:gd name="connsiteY191" fmla="*/ 273360 h 2396328"/>
                <a:gd name="connsiteX192" fmla="*/ 74839 w 1295643"/>
                <a:gd name="connsiteY192" fmla="*/ 209225 h 2396328"/>
                <a:gd name="connsiteX193" fmla="*/ 97077 w 1295643"/>
                <a:gd name="connsiteY193" fmla="*/ 148453 h 2396328"/>
                <a:gd name="connsiteX194" fmla="*/ 122950 w 1295643"/>
                <a:gd name="connsiteY194" fmla="*/ 93512 h 2396328"/>
                <a:gd name="connsiteX195" fmla="*/ 150533 w 1295643"/>
                <a:gd name="connsiteY195" fmla="*/ 43504 h 2396328"/>
                <a:gd name="connsiteX196" fmla="*/ 183676 w 1295643"/>
                <a:gd name="connsiteY196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473196 w 1295643"/>
                <a:gd name="connsiteY143" fmla="*/ 1490810 h 2396328"/>
                <a:gd name="connsiteX144" fmla="*/ 455234 w 1295643"/>
                <a:gd name="connsiteY144" fmla="*/ 1532968 h 2396328"/>
                <a:gd name="connsiteX145" fmla="*/ 441122 w 1295643"/>
                <a:gd name="connsiteY145" fmla="*/ 1576921 h 2396328"/>
                <a:gd name="connsiteX146" fmla="*/ 432997 w 1295643"/>
                <a:gd name="connsiteY146" fmla="*/ 1621771 h 2396328"/>
                <a:gd name="connsiteX147" fmla="*/ 429575 w 1295643"/>
                <a:gd name="connsiteY147" fmla="*/ 1669088 h 2396328"/>
                <a:gd name="connsiteX148" fmla="*/ 427651 w 1295643"/>
                <a:gd name="connsiteY148" fmla="*/ 1716629 h 2396328"/>
                <a:gd name="connsiteX149" fmla="*/ 429575 w 1295643"/>
                <a:gd name="connsiteY149" fmla="*/ 1764169 h 2396328"/>
                <a:gd name="connsiteX150" fmla="*/ 432997 w 1295643"/>
                <a:gd name="connsiteY150" fmla="*/ 1812832 h 2396328"/>
                <a:gd name="connsiteX151" fmla="*/ 437487 w 1295643"/>
                <a:gd name="connsiteY151" fmla="*/ 1861045 h 2396328"/>
                <a:gd name="connsiteX152" fmla="*/ 442833 w 1295643"/>
                <a:gd name="connsiteY152" fmla="*/ 1908362 h 2396328"/>
                <a:gd name="connsiteX153" fmla="*/ 443688 w 1295643"/>
                <a:gd name="connsiteY153" fmla="*/ 1977879 h 2396328"/>
                <a:gd name="connsiteX154" fmla="*/ 439197 w 1295643"/>
                <a:gd name="connsiteY154" fmla="*/ 2047396 h 2396328"/>
                <a:gd name="connsiteX155" fmla="*/ 431286 w 1295643"/>
                <a:gd name="connsiteY155" fmla="*/ 2114223 h 2396328"/>
                <a:gd name="connsiteX156" fmla="*/ 421450 w 1295643"/>
                <a:gd name="connsiteY156" fmla="*/ 2179703 h 2396328"/>
                <a:gd name="connsiteX157" fmla="*/ 409476 w 1295643"/>
                <a:gd name="connsiteY157" fmla="*/ 2396328 h 2396328"/>
                <a:gd name="connsiteX158" fmla="*/ 50891 w 1295643"/>
                <a:gd name="connsiteY158" fmla="*/ 2396328 h 2396328"/>
                <a:gd name="connsiteX159" fmla="*/ 91945 w 1295643"/>
                <a:gd name="connsiteY159" fmla="*/ 2308198 h 2396328"/>
                <a:gd name="connsiteX160" fmla="*/ 142622 w 1295643"/>
                <a:gd name="connsiteY160" fmla="*/ 2208407 h 2396328"/>
                <a:gd name="connsiteX161" fmla="*/ 160369 w 1295643"/>
                <a:gd name="connsiteY161" fmla="*/ 2172303 h 2396328"/>
                <a:gd name="connsiteX162" fmla="*/ 175551 w 1295643"/>
                <a:gd name="connsiteY162" fmla="*/ 2132162 h 2396328"/>
                <a:gd name="connsiteX163" fmla="*/ 189877 w 1295643"/>
                <a:gd name="connsiteY163" fmla="*/ 2087537 h 2396328"/>
                <a:gd name="connsiteX164" fmla="*/ 203134 w 1295643"/>
                <a:gd name="connsiteY164" fmla="*/ 2039996 h 2396328"/>
                <a:gd name="connsiteX165" fmla="*/ 213826 w 1295643"/>
                <a:gd name="connsiteY165" fmla="*/ 1988643 h 2396328"/>
                <a:gd name="connsiteX166" fmla="*/ 221951 w 1295643"/>
                <a:gd name="connsiteY166" fmla="*/ 1936393 h 2396328"/>
                <a:gd name="connsiteX167" fmla="*/ 229863 w 1295643"/>
                <a:gd name="connsiteY167" fmla="*/ 1881676 h 2396328"/>
                <a:gd name="connsiteX168" fmla="*/ 235208 w 1295643"/>
                <a:gd name="connsiteY168" fmla="*/ 1826286 h 2396328"/>
                <a:gd name="connsiteX169" fmla="*/ 239699 w 1295643"/>
                <a:gd name="connsiteY169" fmla="*/ 1768654 h 2396328"/>
                <a:gd name="connsiteX170" fmla="*/ 239699 w 1295643"/>
                <a:gd name="connsiteY170" fmla="*/ 1711919 h 2396328"/>
                <a:gd name="connsiteX171" fmla="*/ 239699 w 1295643"/>
                <a:gd name="connsiteY171" fmla="*/ 1655857 h 2396328"/>
                <a:gd name="connsiteX172" fmla="*/ 235208 w 1295643"/>
                <a:gd name="connsiteY172" fmla="*/ 1599570 h 2396328"/>
                <a:gd name="connsiteX173" fmla="*/ 229007 w 1295643"/>
                <a:gd name="connsiteY173" fmla="*/ 1545526 h 2396328"/>
                <a:gd name="connsiteX174" fmla="*/ 221096 w 1295643"/>
                <a:gd name="connsiteY174" fmla="*/ 1492828 h 2396328"/>
                <a:gd name="connsiteX175" fmla="*/ 209335 w 1295643"/>
                <a:gd name="connsiteY175" fmla="*/ 1441923 h 2396328"/>
                <a:gd name="connsiteX176" fmla="*/ 193298 w 1295643"/>
                <a:gd name="connsiteY176" fmla="*/ 1394607 h 2396328"/>
                <a:gd name="connsiteX177" fmla="*/ 175551 w 1295643"/>
                <a:gd name="connsiteY177" fmla="*/ 1349757 h 2396328"/>
                <a:gd name="connsiteX178" fmla="*/ 154168 w 1295643"/>
                <a:gd name="connsiteY178" fmla="*/ 1309616 h 2396328"/>
                <a:gd name="connsiteX179" fmla="*/ 130220 w 1295643"/>
                <a:gd name="connsiteY179" fmla="*/ 1274185 h 2396328"/>
                <a:gd name="connsiteX180" fmla="*/ 53457 w 1295643"/>
                <a:gd name="connsiteY180" fmla="*/ 1033789 h 2396328"/>
                <a:gd name="connsiteX181" fmla="*/ 41055 w 1295643"/>
                <a:gd name="connsiteY181" fmla="*/ 971672 h 2396328"/>
                <a:gd name="connsiteX182" fmla="*/ 25018 w 1295643"/>
                <a:gd name="connsiteY182" fmla="*/ 910004 h 2396328"/>
                <a:gd name="connsiteX183" fmla="*/ 11547 w 1295643"/>
                <a:gd name="connsiteY183" fmla="*/ 843178 h 2396328"/>
                <a:gd name="connsiteX184" fmla="*/ 5346 w 1295643"/>
                <a:gd name="connsiteY184" fmla="*/ 775006 h 2396328"/>
                <a:gd name="connsiteX185" fmla="*/ 0 w 1295643"/>
                <a:gd name="connsiteY185" fmla="*/ 703694 h 2396328"/>
                <a:gd name="connsiteX186" fmla="*/ 0 w 1295643"/>
                <a:gd name="connsiteY186" fmla="*/ 630813 h 2396328"/>
                <a:gd name="connsiteX187" fmla="*/ 3635 w 1295643"/>
                <a:gd name="connsiteY187" fmla="*/ 557260 h 2396328"/>
                <a:gd name="connsiteX188" fmla="*/ 11547 w 1295643"/>
                <a:gd name="connsiteY188" fmla="*/ 484379 h 2396328"/>
                <a:gd name="connsiteX189" fmla="*/ 23307 w 1295643"/>
                <a:gd name="connsiteY189" fmla="*/ 411722 h 2396328"/>
                <a:gd name="connsiteX190" fmla="*/ 35709 w 1295643"/>
                <a:gd name="connsiteY190" fmla="*/ 341532 h 2396328"/>
                <a:gd name="connsiteX191" fmla="*/ 53457 w 1295643"/>
                <a:gd name="connsiteY191" fmla="*/ 273360 h 2396328"/>
                <a:gd name="connsiteX192" fmla="*/ 74839 w 1295643"/>
                <a:gd name="connsiteY192" fmla="*/ 209225 h 2396328"/>
                <a:gd name="connsiteX193" fmla="*/ 97077 w 1295643"/>
                <a:gd name="connsiteY193" fmla="*/ 148453 h 2396328"/>
                <a:gd name="connsiteX194" fmla="*/ 122950 w 1295643"/>
                <a:gd name="connsiteY194" fmla="*/ 93512 h 2396328"/>
                <a:gd name="connsiteX195" fmla="*/ 150533 w 1295643"/>
                <a:gd name="connsiteY195" fmla="*/ 43504 h 2396328"/>
                <a:gd name="connsiteX196" fmla="*/ 183676 w 1295643"/>
                <a:gd name="connsiteY196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473196 w 1295643"/>
                <a:gd name="connsiteY143" fmla="*/ 1490810 h 2396328"/>
                <a:gd name="connsiteX144" fmla="*/ 455234 w 1295643"/>
                <a:gd name="connsiteY144" fmla="*/ 1532968 h 2396328"/>
                <a:gd name="connsiteX145" fmla="*/ 441122 w 1295643"/>
                <a:gd name="connsiteY145" fmla="*/ 1576921 h 2396328"/>
                <a:gd name="connsiteX146" fmla="*/ 432997 w 1295643"/>
                <a:gd name="connsiteY146" fmla="*/ 1621771 h 2396328"/>
                <a:gd name="connsiteX147" fmla="*/ 429575 w 1295643"/>
                <a:gd name="connsiteY147" fmla="*/ 1669088 h 2396328"/>
                <a:gd name="connsiteX148" fmla="*/ 427651 w 1295643"/>
                <a:gd name="connsiteY148" fmla="*/ 1716629 h 2396328"/>
                <a:gd name="connsiteX149" fmla="*/ 429575 w 1295643"/>
                <a:gd name="connsiteY149" fmla="*/ 1764169 h 2396328"/>
                <a:gd name="connsiteX150" fmla="*/ 432997 w 1295643"/>
                <a:gd name="connsiteY150" fmla="*/ 1812832 h 2396328"/>
                <a:gd name="connsiteX151" fmla="*/ 437487 w 1295643"/>
                <a:gd name="connsiteY151" fmla="*/ 1861045 h 2396328"/>
                <a:gd name="connsiteX152" fmla="*/ 442833 w 1295643"/>
                <a:gd name="connsiteY152" fmla="*/ 1908362 h 2396328"/>
                <a:gd name="connsiteX153" fmla="*/ 443688 w 1295643"/>
                <a:gd name="connsiteY153" fmla="*/ 1977879 h 2396328"/>
                <a:gd name="connsiteX154" fmla="*/ 439197 w 1295643"/>
                <a:gd name="connsiteY154" fmla="*/ 2047396 h 2396328"/>
                <a:gd name="connsiteX155" fmla="*/ 431286 w 1295643"/>
                <a:gd name="connsiteY155" fmla="*/ 2114223 h 2396328"/>
                <a:gd name="connsiteX156" fmla="*/ 421450 w 1295643"/>
                <a:gd name="connsiteY156" fmla="*/ 2179703 h 2396328"/>
                <a:gd name="connsiteX157" fmla="*/ 409476 w 1295643"/>
                <a:gd name="connsiteY157" fmla="*/ 2396328 h 2396328"/>
                <a:gd name="connsiteX158" fmla="*/ 50891 w 1295643"/>
                <a:gd name="connsiteY158" fmla="*/ 2396328 h 2396328"/>
                <a:gd name="connsiteX159" fmla="*/ 91945 w 1295643"/>
                <a:gd name="connsiteY159" fmla="*/ 2308198 h 2396328"/>
                <a:gd name="connsiteX160" fmla="*/ 142622 w 1295643"/>
                <a:gd name="connsiteY160" fmla="*/ 2208407 h 2396328"/>
                <a:gd name="connsiteX161" fmla="*/ 160369 w 1295643"/>
                <a:gd name="connsiteY161" fmla="*/ 2172303 h 2396328"/>
                <a:gd name="connsiteX162" fmla="*/ 175551 w 1295643"/>
                <a:gd name="connsiteY162" fmla="*/ 2132162 h 2396328"/>
                <a:gd name="connsiteX163" fmla="*/ 189877 w 1295643"/>
                <a:gd name="connsiteY163" fmla="*/ 2087537 h 2396328"/>
                <a:gd name="connsiteX164" fmla="*/ 203134 w 1295643"/>
                <a:gd name="connsiteY164" fmla="*/ 2039996 h 2396328"/>
                <a:gd name="connsiteX165" fmla="*/ 213826 w 1295643"/>
                <a:gd name="connsiteY165" fmla="*/ 1988643 h 2396328"/>
                <a:gd name="connsiteX166" fmla="*/ 221951 w 1295643"/>
                <a:gd name="connsiteY166" fmla="*/ 1936393 h 2396328"/>
                <a:gd name="connsiteX167" fmla="*/ 229863 w 1295643"/>
                <a:gd name="connsiteY167" fmla="*/ 1881676 h 2396328"/>
                <a:gd name="connsiteX168" fmla="*/ 235208 w 1295643"/>
                <a:gd name="connsiteY168" fmla="*/ 1826286 h 2396328"/>
                <a:gd name="connsiteX169" fmla="*/ 239699 w 1295643"/>
                <a:gd name="connsiteY169" fmla="*/ 1768654 h 2396328"/>
                <a:gd name="connsiteX170" fmla="*/ 239699 w 1295643"/>
                <a:gd name="connsiteY170" fmla="*/ 1711919 h 2396328"/>
                <a:gd name="connsiteX171" fmla="*/ 239699 w 1295643"/>
                <a:gd name="connsiteY171" fmla="*/ 1655857 h 2396328"/>
                <a:gd name="connsiteX172" fmla="*/ 235208 w 1295643"/>
                <a:gd name="connsiteY172" fmla="*/ 1599570 h 2396328"/>
                <a:gd name="connsiteX173" fmla="*/ 229007 w 1295643"/>
                <a:gd name="connsiteY173" fmla="*/ 1545526 h 2396328"/>
                <a:gd name="connsiteX174" fmla="*/ 221096 w 1295643"/>
                <a:gd name="connsiteY174" fmla="*/ 1492828 h 2396328"/>
                <a:gd name="connsiteX175" fmla="*/ 209335 w 1295643"/>
                <a:gd name="connsiteY175" fmla="*/ 1441923 h 2396328"/>
                <a:gd name="connsiteX176" fmla="*/ 193298 w 1295643"/>
                <a:gd name="connsiteY176" fmla="*/ 1394607 h 2396328"/>
                <a:gd name="connsiteX177" fmla="*/ 175551 w 1295643"/>
                <a:gd name="connsiteY177" fmla="*/ 1349757 h 2396328"/>
                <a:gd name="connsiteX178" fmla="*/ 154168 w 1295643"/>
                <a:gd name="connsiteY178" fmla="*/ 1309616 h 2396328"/>
                <a:gd name="connsiteX179" fmla="*/ 130220 w 1295643"/>
                <a:gd name="connsiteY179" fmla="*/ 1274185 h 2396328"/>
                <a:gd name="connsiteX180" fmla="*/ 53457 w 1295643"/>
                <a:gd name="connsiteY180" fmla="*/ 1033789 h 2396328"/>
                <a:gd name="connsiteX181" fmla="*/ 41055 w 1295643"/>
                <a:gd name="connsiteY181" fmla="*/ 971672 h 2396328"/>
                <a:gd name="connsiteX182" fmla="*/ 25018 w 1295643"/>
                <a:gd name="connsiteY182" fmla="*/ 910004 h 2396328"/>
                <a:gd name="connsiteX183" fmla="*/ 11547 w 1295643"/>
                <a:gd name="connsiteY183" fmla="*/ 843178 h 2396328"/>
                <a:gd name="connsiteX184" fmla="*/ 5346 w 1295643"/>
                <a:gd name="connsiteY184" fmla="*/ 775006 h 2396328"/>
                <a:gd name="connsiteX185" fmla="*/ 0 w 1295643"/>
                <a:gd name="connsiteY185" fmla="*/ 703694 h 2396328"/>
                <a:gd name="connsiteX186" fmla="*/ 0 w 1295643"/>
                <a:gd name="connsiteY186" fmla="*/ 630813 h 2396328"/>
                <a:gd name="connsiteX187" fmla="*/ 3635 w 1295643"/>
                <a:gd name="connsiteY187" fmla="*/ 557260 h 2396328"/>
                <a:gd name="connsiteX188" fmla="*/ 11547 w 1295643"/>
                <a:gd name="connsiteY188" fmla="*/ 484379 h 2396328"/>
                <a:gd name="connsiteX189" fmla="*/ 23307 w 1295643"/>
                <a:gd name="connsiteY189" fmla="*/ 411722 h 2396328"/>
                <a:gd name="connsiteX190" fmla="*/ 35709 w 1295643"/>
                <a:gd name="connsiteY190" fmla="*/ 341532 h 2396328"/>
                <a:gd name="connsiteX191" fmla="*/ 53457 w 1295643"/>
                <a:gd name="connsiteY191" fmla="*/ 273360 h 2396328"/>
                <a:gd name="connsiteX192" fmla="*/ 74839 w 1295643"/>
                <a:gd name="connsiteY192" fmla="*/ 209225 h 2396328"/>
                <a:gd name="connsiteX193" fmla="*/ 97077 w 1295643"/>
                <a:gd name="connsiteY193" fmla="*/ 148453 h 2396328"/>
                <a:gd name="connsiteX194" fmla="*/ 122950 w 1295643"/>
                <a:gd name="connsiteY194" fmla="*/ 93512 h 2396328"/>
                <a:gd name="connsiteX195" fmla="*/ 150533 w 1295643"/>
                <a:gd name="connsiteY195" fmla="*/ 43504 h 2396328"/>
                <a:gd name="connsiteX196" fmla="*/ 183676 w 1295643"/>
                <a:gd name="connsiteY196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462532 w 1295643"/>
                <a:gd name="connsiteY143" fmla="*/ 1477481 h 2396328"/>
                <a:gd name="connsiteX144" fmla="*/ 455234 w 1295643"/>
                <a:gd name="connsiteY144" fmla="*/ 1532968 h 2396328"/>
                <a:gd name="connsiteX145" fmla="*/ 441122 w 1295643"/>
                <a:gd name="connsiteY145" fmla="*/ 1576921 h 2396328"/>
                <a:gd name="connsiteX146" fmla="*/ 432997 w 1295643"/>
                <a:gd name="connsiteY146" fmla="*/ 1621771 h 2396328"/>
                <a:gd name="connsiteX147" fmla="*/ 429575 w 1295643"/>
                <a:gd name="connsiteY147" fmla="*/ 1669088 h 2396328"/>
                <a:gd name="connsiteX148" fmla="*/ 427651 w 1295643"/>
                <a:gd name="connsiteY148" fmla="*/ 1716629 h 2396328"/>
                <a:gd name="connsiteX149" fmla="*/ 429575 w 1295643"/>
                <a:gd name="connsiteY149" fmla="*/ 1764169 h 2396328"/>
                <a:gd name="connsiteX150" fmla="*/ 432997 w 1295643"/>
                <a:gd name="connsiteY150" fmla="*/ 1812832 h 2396328"/>
                <a:gd name="connsiteX151" fmla="*/ 437487 w 1295643"/>
                <a:gd name="connsiteY151" fmla="*/ 1861045 h 2396328"/>
                <a:gd name="connsiteX152" fmla="*/ 442833 w 1295643"/>
                <a:gd name="connsiteY152" fmla="*/ 1908362 h 2396328"/>
                <a:gd name="connsiteX153" fmla="*/ 443688 w 1295643"/>
                <a:gd name="connsiteY153" fmla="*/ 1977879 h 2396328"/>
                <a:gd name="connsiteX154" fmla="*/ 439197 w 1295643"/>
                <a:gd name="connsiteY154" fmla="*/ 2047396 h 2396328"/>
                <a:gd name="connsiteX155" fmla="*/ 431286 w 1295643"/>
                <a:gd name="connsiteY155" fmla="*/ 2114223 h 2396328"/>
                <a:gd name="connsiteX156" fmla="*/ 421450 w 1295643"/>
                <a:gd name="connsiteY156" fmla="*/ 2179703 h 2396328"/>
                <a:gd name="connsiteX157" fmla="*/ 409476 w 1295643"/>
                <a:gd name="connsiteY157" fmla="*/ 2396328 h 2396328"/>
                <a:gd name="connsiteX158" fmla="*/ 50891 w 1295643"/>
                <a:gd name="connsiteY158" fmla="*/ 2396328 h 2396328"/>
                <a:gd name="connsiteX159" fmla="*/ 91945 w 1295643"/>
                <a:gd name="connsiteY159" fmla="*/ 2308198 h 2396328"/>
                <a:gd name="connsiteX160" fmla="*/ 142622 w 1295643"/>
                <a:gd name="connsiteY160" fmla="*/ 2208407 h 2396328"/>
                <a:gd name="connsiteX161" fmla="*/ 160369 w 1295643"/>
                <a:gd name="connsiteY161" fmla="*/ 2172303 h 2396328"/>
                <a:gd name="connsiteX162" fmla="*/ 175551 w 1295643"/>
                <a:gd name="connsiteY162" fmla="*/ 2132162 h 2396328"/>
                <a:gd name="connsiteX163" fmla="*/ 189877 w 1295643"/>
                <a:gd name="connsiteY163" fmla="*/ 2087537 h 2396328"/>
                <a:gd name="connsiteX164" fmla="*/ 203134 w 1295643"/>
                <a:gd name="connsiteY164" fmla="*/ 2039996 h 2396328"/>
                <a:gd name="connsiteX165" fmla="*/ 213826 w 1295643"/>
                <a:gd name="connsiteY165" fmla="*/ 1988643 h 2396328"/>
                <a:gd name="connsiteX166" fmla="*/ 221951 w 1295643"/>
                <a:gd name="connsiteY166" fmla="*/ 1936393 h 2396328"/>
                <a:gd name="connsiteX167" fmla="*/ 229863 w 1295643"/>
                <a:gd name="connsiteY167" fmla="*/ 1881676 h 2396328"/>
                <a:gd name="connsiteX168" fmla="*/ 235208 w 1295643"/>
                <a:gd name="connsiteY168" fmla="*/ 1826286 h 2396328"/>
                <a:gd name="connsiteX169" fmla="*/ 239699 w 1295643"/>
                <a:gd name="connsiteY169" fmla="*/ 1768654 h 2396328"/>
                <a:gd name="connsiteX170" fmla="*/ 239699 w 1295643"/>
                <a:gd name="connsiteY170" fmla="*/ 1711919 h 2396328"/>
                <a:gd name="connsiteX171" fmla="*/ 239699 w 1295643"/>
                <a:gd name="connsiteY171" fmla="*/ 1655857 h 2396328"/>
                <a:gd name="connsiteX172" fmla="*/ 235208 w 1295643"/>
                <a:gd name="connsiteY172" fmla="*/ 1599570 h 2396328"/>
                <a:gd name="connsiteX173" fmla="*/ 229007 w 1295643"/>
                <a:gd name="connsiteY173" fmla="*/ 1545526 h 2396328"/>
                <a:gd name="connsiteX174" fmla="*/ 221096 w 1295643"/>
                <a:gd name="connsiteY174" fmla="*/ 1492828 h 2396328"/>
                <a:gd name="connsiteX175" fmla="*/ 209335 w 1295643"/>
                <a:gd name="connsiteY175" fmla="*/ 1441923 h 2396328"/>
                <a:gd name="connsiteX176" fmla="*/ 193298 w 1295643"/>
                <a:gd name="connsiteY176" fmla="*/ 1394607 h 2396328"/>
                <a:gd name="connsiteX177" fmla="*/ 175551 w 1295643"/>
                <a:gd name="connsiteY177" fmla="*/ 1349757 h 2396328"/>
                <a:gd name="connsiteX178" fmla="*/ 154168 w 1295643"/>
                <a:gd name="connsiteY178" fmla="*/ 1309616 h 2396328"/>
                <a:gd name="connsiteX179" fmla="*/ 130220 w 1295643"/>
                <a:gd name="connsiteY179" fmla="*/ 1274185 h 2396328"/>
                <a:gd name="connsiteX180" fmla="*/ 53457 w 1295643"/>
                <a:gd name="connsiteY180" fmla="*/ 1033789 h 2396328"/>
                <a:gd name="connsiteX181" fmla="*/ 41055 w 1295643"/>
                <a:gd name="connsiteY181" fmla="*/ 971672 h 2396328"/>
                <a:gd name="connsiteX182" fmla="*/ 25018 w 1295643"/>
                <a:gd name="connsiteY182" fmla="*/ 910004 h 2396328"/>
                <a:gd name="connsiteX183" fmla="*/ 11547 w 1295643"/>
                <a:gd name="connsiteY183" fmla="*/ 843178 h 2396328"/>
                <a:gd name="connsiteX184" fmla="*/ 5346 w 1295643"/>
                <a:gd name="connsiteY184" fmla="*/ 775006 h 2396328"/>
                <a:gd name="connsiteX185" fmla="*/ 0 w 1295643"/>
                <a:gd name="connsiteY185" fmla="*/ 703694 h 2396328"/>
                <a:gd name="connsiteX186" fmla="*/ 0 w 1295643"/>
                <a:gd name="connsiteY186" fmla="*/ 630813 h 2396328"/>
                <a:gd name="connsiteX187" fmla="*/ 3635 w 1295643"/>
                <a:gd name="connsiteY187" fmla="*/ 557260 h 2396328"/>
                <a:gd name="connsiteX188" fmla="*/ 11547 w 1295643"/>
                <a:gd name="connsiteY188" fmla="*/ 484379 h 2396328"/>
                <a:gd name="connsiteX189" fmla="*/ 23307 w 1295643"/>
                <a:gd name="connsiteY189" fmla="*/ 411722 h 2396328"/>
                <a:gd name="connsiteX190" fmla="*/ 35709 w 1295643"/>
                <a:gd name="connsiteY190" fmla="*/ 341532 h 2396328"/>
                <a:gd name="connsiteX191" fmla="*/ 53457 w 1295643"/>
                <a:gd name="connsiteY191" fmla="*/ 273360 h 2396328"/>
                <a:gd name="connsiteX192" fmla="*/ 74839 w 1295643"/>
                <a:gd name="connsiteY192" fmla="*/ 209225 h 2396328"/>
                <a:gd name="connsiteX193" fmla="*/ 97077 w 1295643"/>
                <a:gd name="connsiteY193" fmla="*/ 148453 h 2396328"/>
                <a:gd name="connsiteX194" fmla="*/ 122950 w 1295643"/>
                <a:gd name="connsiteY194" fmla="*/ 93512 h 2396328"/>
                <a:gd name="connsiteX195" fmla="*/ 150533 w 1295643"/>
                <a:gd name="connsiteY195" fmla="*/ 43504 h 2396328"/>
                <a:gd name="connsiteX196" fmla="*/ 183676 w 1295643"/>
                <a:gd name="connsiteY196" fmla="*/ 0 h 2396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</a:cxnLst>
              <a:rect l="l" t="t" r="r" b="b"/>
              <a:pathLst>
                <a:path w="1295643" h="2396328">
                  <a:moveTo>
                    <a:pt x="1294499" y="1033789"/>
                  </a:moveTo>
                  <a:lnTo>
                    <a:pt x="1295643" y="1034469"/>
                  </a:lnTo>
                  <a:lnTo>
                    <a:pt x="1293086" y="1035347"/>
                  </a:lnTo>
                  <a:lnTo>
                    <a:pt x="1294499" y="1033789"/>
                  </a:lnTo>
                  <a:close/>
                  <a:moveTo>
                    <a:pt x="183676" y="0"/>
                  </a:moveTo>
                  <a:cubicBezTo>
                    <a:pt x="182393" y="3588"/>
                    <a:pt x="181324" y="7176"/>
                    <a:pt x="180041" y="10764"/>
                  </a:cubicBezTo>
                  <a:cubicBezTo>
                    <a:pt x="179400" y="13231"/>
                    <a:pt x="178972" y="15473"/>
                    <a:pt x="178331" y="17940"/>
                  </a:cubicBezTo>
                  <a:lnTo>
                    <a:pt x="176406" y="22649"/>
                  </a:lnTo>
                  <a:lnTo>
                    <a:pt x="176406" y="25340"/>
                  </a:lnTo>
                  <a:lnTo>
                    <a:pt x="178331" y="26686"/>
                  </a:lnTo>
                  <a:lnTo>
                    <a:pt x="178331" y="28031"/>
                  </a:lnTo>
                  <a:lnTo>
                    <a:pt x="180041" y="28031"/>
                  </a:lnTo>
                  <a:lnTo>
                    <a:pt x="180041" y="30050"/>
                  </a:lnTo>
                  <a:cubicBezTo>
                    <a:pt x="179400" y="31395"/>
                    <a:pt x="178972" y="32741"/>
                    <a:pt x="178331" y="34086"/>
                  </a:cubicBezTo>
                  <a:lnTo>
                    <a:pt x="176406" y="40141"/>
                  </a:lnTo>
                  <a:lnTo>
                    <a:pt x="173840" y="49559"/>
                  </a:lnTo>
                  <a:cubicBezTo>
                    <a:pt x="172130" y="54044"/>
                    <a:pt x="170205" y="58305"/>
                    <a:pt x="168495" y="62790"/>
                  </a:cubicBezTo>
                  <a:cubicBezTo>
                    <a:pt x="165715" y="69069"/>
                    <a:pt x="163149" y="75348"/>
                    <a:pt x="160369" y="81627"/>
                  </a:cubicBezTo>
                  <a:cubicBezTo>
                    <a:pt x="157803" y="89251"/>
                    <a:pt x="155024" y="96652"/>
                    <a:pt x="152458" y="104276"/>
                  </a:cubicBezTo>
                  <a:cubicBezTo>
                    <a:pt x="148181" y="114143"/>
                    <a:pt x="144119" y="123786"/>
                    <a:pt x="139842" y="133653"/>
                  </a:cubicBezTo>
                  <a:cubicBezTo>
                    <a:pt x="134924" y="145538"/>
                    <a:pt x="129792" y="157199"/>
                    <a:pt x="124874" y="169084"/>
                  </a:cubicBezTo>
                  <a:cubicBezTo>
                    <a:pt x="118887" y="187473"/>
                    <a:pt x="112900" y="206085"/>
                    <a:pt x="106913" y="224474"/>
                  </a:cubicBezTo>
                  <a:cubicBezTo>
                    <a:pt x="102850" y="244208"/>
                    <a:pt x="98574" y="264166"/>
                    <a:pt x="94511" y="283900"/>
                  </a:cubicBezTo>
                  <a:cubicBezTo>
                    <a:pt x="91304" y="304306"/>
                    <a:pt x="87883" y="324489"/>
                    <a:pt x="84675" y="344896"/>
                  </a:cubicBezTo>
                  <a:cubicBezTo>
                    <a:pt x="80185" y="366423"/>
                    <a:pt x="75908" y="388176"/>
                    <a:pt x="71418" y="409704"/>
                  </a:cubicBezTo>
                  <a:cubicBezTo>
                    <a:pt x="70777" y="414413"/>
                    <a:pt x="70135" y="418898"/>
                    <a:pt x="69494" y="423607"/>
                  </a:cubicBezTo>
                  <a:lnTo>
                    <a:pt x="66928" y="444462"/>
                  </a:lnTo>
                  <a:cubicBezTo>
                    <a:pt x="66286" y="451862"/>
                    <a:pt x="65645" y="459038"/>
                    <a:pt x="65003" y="466439"/>
                  </a:cubicBezTo>
                  <a:cubicBezTo>
                    <a:pt x="64362" y="474512"/>
                    <a:pt x="63934" y="482360"/>
                    <a:pt x="63293" y="490433"/>
                  </a:cubicBezTo>
                  <a:lnTo>
                    <a:pt x="63293" y="515101"/>
                  </a:lnTo>
                  <a:cubicBezTo>
                    <a:pt x="64576" y="522501"/>
                    <a:pt x="65645" y="529901"/>
                    <a:pt x="66928" y="537301"/>
                  </a:cubicBezTo>
                  <a:cubicBezTo>
                    <a:pt x="68424" y="543805"/>
                    <a:pt x="69921" y="550084"/>
                    <a:pt x="71418" y="556587"/>
                  </a:cubicBezTo>
                  <a:cubicBezTo>
                    <a:pt x="73984" y="561072"/>
                    <a:pt x="76764" y="565557"/>
                    <a:pt x="79329" y="570042"/>
                  </a:cubicBezTo>
                  <a:lnTo>
                    <a:pt x="122095" y="567351"/>
                  </a:lnTo>
                  <a:lnTo>
                    <a:pt x="164004" y="556587"/>
                  </a:lnTo>
                  <a:lnTo>
                    <a:pt x="203990" y="539320"/>
                  </a:lnTo>
                  <a:lnTo>
                    <a:pt x="245044" y="515101"/>
                  </a:lnTo>
                  <a:lnTo>
                    <a:pt x="282463" y="487070"/>
                  </a:lnTo>
                  <a:lnTo>
                    <a:pt x="319028" y="452984"/>
                  </a:lnTo>
                  <a:lnTo>
                    <a:pt x="353667" y="416880"/>
                  </a:lnTo>
                  <a:lnTo>
                    <a:pt x="385741" y="378981"/>
                  </a:lnTo>
                  <a:lnTo>
                    <a:pt x="416960" y="338841"/>
                  </a:lnTo>
                  <a:lnTo>
                    <a:pt x="443688" y="297355"/>
                  </a:lnTo>
                  <a:lnTo>
                    <a:pt x="468705" y="257214"/>
                  </a:lnTo>
                  <a:cubicBezTo>
                    <a:pt x="475548" y="244208"/>
                    <a:pt x="482390" y="231425"/>
                    <a:pt x="489233" y="218419"/>
                  </a:cubicBezTo>
                  <a:lnTo>
                    <a:pt x="499069" y="218419"/>
                  </a:lnTo>
                  <a:lnTo>
                    <a:pt x="499069" y="222455"/>
                  </a:lnTo>
                  <a:cubicBezTo>
                    <a:pt x="493723" y="235462"/>
                    <a:pt x="488377" y="248244"/>
                    <a:pt x="483032" y="261251"/>
                  </a:cubicBezTo>
                  <a:cubicBezTo>
                    <a:pt x="477045" y="274706"/>
                    <a:pt x="471057" y="287936"/>
                    <a:pt x="465070" y="301391"/>
                  </a:cubicBezTo>
                  <a:cubicBezTo>
                    <a:pt x="458656" y="314398"/>
                    <a:pt x="452027" y="327180"/>
                    <a:pt x="445612" y="340186"/>
                  </a:cubicBezTo>
                  <a:lnTo>
                    <a:pt x="425940" y="377636"/>
                  </a:lnTo>
                  <a:cubicBezTo>
                    <a:pt x="419098" y="389745"/>
                    <a:pt x="412255" y="402079"/>
                    <a:pt x="405413" y="414189"/>
                  </a:cubicBezTo>
                  <a:lnTo>
                    <a:pt x="382320" y="448274"/>
                  </a:lnTo>
                  <a:lnTo>
                    <a:pt x="358158" y="481015"/>
                  </a:lnTo>
                  <a:lnTo>
                    <a:pt x="328864" y="511064"/>
                  </a:lnTo>
                  <a:lnTo>
                    <a:pt x="298501" y="540665"/>
                  </a:lnTo>
                  <a:lnTo>
                    <a:pt x="262792" y="564660"/>
                  </a:lnTo>
                  <a:lnTo>
                    <a:pt x="221951" y="586636"/>
                  </a:lnTo>
                  <a:lnTo>
                    <a:pt x="176406" y="606146"/>
                  </a:lnTo>
                  <a:lnTo>
                    <a:pt x="128295" y="620722"/>
                  </a:lnTo>
                  <a:lnTo>
                    <a:pt x="71418" y="630813"/>
                  </a:lnTo>
                  <a:cubicBezTo>
                    <a:pt x="72059" y="654135"/>
                    <a:pt x="72487" y="677682"/>
                    <a:pt x="73129" y="701003"/>
                  </a:cubicBezTo>
                  <a:cubicBezTo>
                    <a:pt x="75695" y="723204"/>
                    <a:pt x="78474" y="745629"/>
                    <a:pt x="81040" y="767830"/>
                  </a:cubicBezTo>
                  <a:cubicBezTo>
                    <a:pt x="85530" y="788909"/>
                    <a:pt x="90021" y="810213"/>
                    <a:pt x="94511" y="831292"/>
                  </a:cubicBezTo>
                  <a:cubicBezTo>
                    <a:pt x="100498" y="851250"/>
                    <a:pt x="106271" y="871433"/>
                    <a:pt x="112259" y="891391"/>
                  </a:cubicBezTo>
                  <a:cubicBezTo>
                    <a:pt x="119743" y="910452"/>
                    <a:pt x="127013" y="929738"/>
                    <a:pt x="134496" y="948799"/>
                  </a:cubicBezTo>
                  <a:cubicBezTo>
                    <a:pt x="142622" y="967187"/>
                    <a:pt x="150533" y="985352"/>
                    <a:pt x="158659" y="1003740"/>
                  </a:cubicBezTo>
                  <a:lnTo>
                    <a:pt x="186242" y="1055766"/>
                  </a:lnTo>
                  <a:lnTo>
                    <a:pt x="213826" y="1106446"/>
                  </a:lnTo>
                  <a:cubicBezTo>
                    <a:pt x="216605" y="1110483"/>
                    <a:pt x="219171" y="1114519"/>
                    <a:pt x="221951" y="1118556"/>
                  </a:cubicBezTo>
                  <a:lnTo>
                    <a:pt x="229007" y="1133356"/>
                  </a:lnTo>
                  <a:cubicBezTo>
                    <a:pt x="232215" y="1138738"/>
                    <a:pt x="235636" y="1143896"/>
                    <a:pt x="238843" y="1149278"/>
                  </a:cubicBezTo>
                  <a:lnTo>
                    <a:pt x="247824" y="1166097"/>
                  </a:lnTo>
                  <a:cubicBezTo>
                    <a:pt x="251673" y="1171479"/>
                    <a:pt x="255522" y="1176636"/>
                    <a:pt x="259370" y="1182018"/>
                  </a:cubicBezTo>
                  <a:cubicBezTo>
                    <a:pt x="263861" y="1186503"/>
                    <a:pt x="268137" y="1190988"/>
                    <a:pt x="272628" y="1195473"/>
                  </a:cubicBezTo>
                  <a:cubicBezTo>
                    <a:pt x="277973" y="1199510"/>
                    <a:pt x="283319" y="1203322"/>
                    <a:pt x="288665" y="1207358"/>
                  </a:cubicBezTo>
                  <a:lnTo>
                    <a:pt x="306626" y="1216104"/>
                  </a:lnTo>
                  <a:lnTo>
                    <a:pt x="328008" y="1219468"/>
                  </a:lnTo>
                  <a:lnTo>
                    <a:pt x="350246" y="1218795"/>
                  </a:lnTo>
                  <a:lnTo>
                    <a:pt x="390231" y="1208704"/>
                  </a:lnTo>
                  <a:lnTo>
                    <a:pt x="425940" y="1192109"/>
                  </a:lnTo>
                  <a:lnTo>
                    <a:pt x="460580" y="1171254"/>
                  </a:lnTo>
                  <a:lnTo>
                    <a:pt x="489233" y="1146587"/>
                  </a:lnTo>
                  <a:lnTo>
                    <a:pt x="516816" y="1119901"/>
                  </a:lnTo>
                  <a:cubicBezTo>
                    <a:pt x="525369" y="1110483"/>
                    <a:pt x="534136" y="1101288"/>
                    <a:pt x="542689" y="1091870"/>
                  </a:cubicBezTo>
                  <a:lnTo>
                    <a:pt x="565782" y="1065184"/>
                  </a:lnTo>
                  <a:cubicBezTo>
                    <a:pt x="572411" y="1056663"/>
                    <a:pt x="578825" y="1048141"/>
                    <a:pt x="585454" y="1039620"/>
                  </a:cubicBezTo>
                  <a:lnTo>
                    <a:pt x="629074" y="981539"/>
                  </a:lnTo>
                  <a:lnTo>
                    <a:pt x="670984" y="916059"/>
                  </a:lnTo>
                  <a:lnTo>
                    <a:pt x="712894" y="844523"/>
                  </a:lnTo>
                  <a:lnTo>
                    <a:pt x="752024" y="766484"/>
                  </a:lnTo>
                  <a:cubicBezTo>
                    <a:pt x="763998" y="739126"/>
                    <a:pt x="775759" y="711543"/>
                    <a:pt x="787733" y="684185"/>
                  </a:cubicBezTo>
                  <a:lnTo>
                    <a:pt x="819807" y="596728"/>
                  </a:lnTo>
                  <a:cubicBezTo>
                    <a:pt x="829643" y="566230"/>
                    <a:pt x="839265" y="535732"/>
                    <a:pt x="849101" y="505234"/>
                  </a:cubicBezTo>
                  <a:cubicBezTo>
                    <a:pt x="856157" y="473615"/>
                    <a:pt x="863427" y="441996"/>
                    <a:pt x="870483" y="410376"/>
                  </a:cubicBezTo>
                  <a:cubicBezTo>
                    <a:pt x="875829" y="378084"/>
                    <a:pt x="881174" y="345568"/>
                    <a:pt x="886520" y="313276"/>
                  </a:cubicBezTo>
                  <a:cubicBezTo>
                    <a:pt x="889727" y="280088"/>
                    <a:pt x="893149" y="247123"/>
                    <a:pt x="896356" y="213934"/>
                  </a:cubicBezTo>
                  <a:cubicBezTo>
                    <a:pt x="898922" y="215504"/>
                    <a:pt x="901702" y="216849"/>
                    <a:pt x="904267" y="218419"/>
                  </a:cubicBezTo>
                  <a:lnTo>
                    <a:pt x="910682" y="229856"/>
                  </a:lnTo>
                  <a:cubicBezTo>
                    <a:pt x="912393" y="235462"/>
                    <a:pt x="914317" y="241068"/>
                    <a:pt x="916028" y="246674"/>
                  </a:cubicBezTo>
                  <a:cubicBezTo>
                    <a:pt x="916883" y="254075"/>
                    <a:pt x="917739" y="261251"/>
                    <a:pt x="918594" y="268651"/>
                  </a:cubicBezTo>
                  <a:cubicBezTo>
                    <a:pt x="919235" y="277172"/>
                    <a:pt x="919663" y="285469"/>
                    <a:pt x="920304" y="293991"/>
                  </a:cubicBezTo>
                  <a:lnTo>
                    <a:pt x="920304" y="323368"/>
                  </a:lnTo>
                  <a:lnTo>
                    <a:pt x="920304" y="354763"/>
                  </a:lnTo>
                  <a:cubicBezTo>
                    <a:pt x="919663" y="366199"/>
                    <a:pt x="919235" y="377412"/>
                    <a:pt x="918594" y="388848"/>
                  </a:cubicBezTo>
                  <a:cubicBezTo>
                    <a:pt x="917739" y="400509"/>
                    <a:pt x="916883" y="411946"/>
                    <a:pt x="916028" y="423607"/>
                  </a:cubicBezTo>
                  <a:cubicBezTo>
                    <a:pt x="914745" y="435492"/>
                    <a:pt x="913676" y="447153"/>
                    <a:pt x="912393" y="459038"/>
                  </a:cubicBezTo>
                  <a:cubicBezTo>
                    <a:pt x="910682" y="470924"/>
                    <a:pt x="908758" y="482585"/>
                    <a:pt x="907047" y="494470"/>
                  </a:cubicBezTo>
                  <a:cubicBezTo>
                    <a:pt x="906192" y="505907"/>
                    <a:pt x="905123" y="517119"/>
                    <a:pt x="904267" y="528556"/>
                  </a:cubicBezTo>
                  <a:cubicBezTo>
                    <a:pt x="902557" y="539095"/>
                    <a:pt x="900633" y="549411"/>
                    <a:pt x="898922" y="559951"/>
                  </a:cubicBezTo>
                  <a:cubicBezTo>
                    <a:pt x="897425" y="569818"/>
                    <a:pt x="896142" y="579460"/>
                    <a:pt x="894645" y="589327"/>
                  </a:cubicBezTo>
                  <a:cubicBezTo>
                    <a:pt x="892935" y="597849"/>
                    <a:pt x="891010" y="606146"/>
                    <a:pt x="889300" y="614667"/>
                  </a:cubicBezTo>
                  <a:lnTo>
                    <a:pt x="884809" y="635523"/>
                  </a:lnTo>
                  <a:cubicBezTo>
                    <a:pt x="883527" y="641129"/>
                    <a:pt x="882457" y="646511"/>
                    <a:pt x="881174" y="652117"/>
                  </a:cubicBezTo>
                  <a:lnTo>
                    <a:pt x="817027" y="841832"/>
                  </a:lnTo>
                  <a:lnTo>
                    <a:pt x="868773" y="838020"/>
                  </a:lnTo>
                  <a:lnTo>
                    <a:pt x="916883" y="828601"/>
                  </a:lnTo>
                  <a:lnTo>
                    <a:pt x="962214" y="815146"/>
                  </a:lnTo>
                  <a:lnTo>
                    <a:pt x="1005835" y="797879"/>
                  </a:lnTo>
                  <a:lnTo>
                    <a:pt x="1045178" y="778369"/>
                  </a:lnTo>
                  <a:lnTo>
                    <a:pt x="1080673" y="757066"/>
                  </a:lnTo>
                  <a:lnTo>
                    <a:pt x="1114672" y="735089"/>
                  </a:lnTo>
                  <a:lnTo>
                    <a:pt x="1145890" y="714234"/>
                  </a:lnTo>
                  <a:lnTo>
                    <a:pt x="1148456" y="724325"/>
                  </a:lnTo>
                  <a:cubicBezTo>
                    <a:pt x="1139048" y="735314"/>
                    <a:pt x="1129426" y="746078"/>
                    <a:pt x="1120017" y="757066"/>
                  </a:cubicBezTo>
                  <a:cubicBezTo>
                    <a:pt x="1108471" y="767606"/>
                    <a:pt x="1096710" y="777921"/>
                    <a:pt x="1085164" y="788461"/>
                  </a:cubicBezTo>
                  <a:lnTo>
                    <a:pt x="1043254" y="816492"/>
                  </a:lnTo>
                  <a:lnTo>
                    <a:pt x="996212" y="841832"/>
                  </a:lnTo>
                  <a:lnTo>
                    <a:pt x="946177" y="864705"/>
                  </a:lnTo>
                  <a:lnTo>
                    <a:pt x="892721" y="884664"/>
                  </a:lnTo>
                  <a:lnTo>
                    <a:pt x="837554" y="900137"/>
                  </a:lnTo>
                  <a:lnTo>
                    <a:pt x="781318" y="911349"/>
                  </a:lnTo>
                  <a:lnTo>
                    <a:pt x="769771" y="938259"/>
                  </a:lnTo>
                  <a:cubicBezTo>
                    <a:pt x="764426" y="948799"/>
                    <a:pt x="759080" y="959114"/>
                    <a:pt x="753735" y="969654"/>
                  </a:cubicBezTo>
                  <a:lnTo>
                    <a:pt x="735987" y="1002395"/>
                  </a:lnTo>
                  <a:lnTo>
                    <a:pt x="712894" y="1037826"/>
                  </a:lnTo>
                  <a:cubicBezTo>
                    <a:pt x="704769" y="1050160"/>
                    <a:pt x="696857" y="1062718"/>
                    <a:pt x="688732" y="1075051"/>
                  </a:cubicBezTo>
                  <a:cubicBezTo>
                    <a:pt x="680179" y="1087385"/>
                    <a:pt x="671412" y="1099494"/>
                    <a:pt x="662859" y="1111828"/>
                  </a:cubicBezTo>
                  <a:lnTo>
                    <a:pt x="635275" y="1146587"/>
                  </a:lnTo>
                  <a:lnTo>
                    <a:pt x="607692" y="1180673"/>
                  </a:lnTo>
                  <a:cubicBezTo>
                    <a:pt x="599139" y="1191212"/>
                    <a:pt x="590372" y="1201528"/>
                    <a:pt x="581819" y="1212068"/>
                  </a:cubicBezTo>
                  <a:lnTo>
                    <a:pt x="554235" y="1240099"/>
                  </a:lnTo>
                  <a:lnTo>
                    <a:pt x="530073" y="1264990"/>
                  </a:lnTo>
                  <a:cubicBezTo>
                    <a:pt x="463128" y="1316270"/>
                    <a:pt x="473494" y="1362219"/>
                    <a:pt x="462532" y="1477481"/>
                  </a:cubicBezTo>
                  <a:cubicBezTo>
                    <a:pt x="456545" y="1491608"/>
                    <a:pt x="461221" y="1518841"/>
                    <a:pt x="455234" y="1532968"/>
                  </a:cubicBezTo>
                  <a:cubicBezTo>
                    <a:pt x="450530" y="1547545"/>
                    <a:pt x="445826" y="1562345"/>
                    <a:pt x="441122" y="1576921"/>
                  </a:cubicBezTo>
                  <a:cubicBezTo>
                    <a:pt x="438342" y="1591946"/>
                    <a:pt x="435776" y="1606746"/>
                    <a:pt x="432997" y="1621771"/>
                  </a:cubicBezTo>
                  <a:cubicBezTo>
                    <a:pt x="431927" y="1637469"/>
                    <a:pt x="430645" y="1653390"/>
                    <a:pt x="429575" y="1669088"/>
                  </a:cubicBezTo>
                  <a:cubicBezTo>
                    <a:pt x="428934" y="1685009"/>
                    <a:pt x="428292" y="1700707"/>
                    <a:pt x="427651" y="1716629"/>
                  </a:cubicBezTo>
                  <a:cubicBezTo>
                    <a:pt x="428292" y="1732550"/>
                    <a:pt x="428934" y="1748248"/>
                    <a:pt x="429575" y="1764169"/>
                  </a:cubicBezTo>
                  <a:cubicBezTo>
                    <a:pt x="430645" y="1780315"/>
                    <a:pt x="431927" y="1796686"/>
                    <a:pt x="432997" y="1812832"/>
                  </a:cubicBezTo>
                  <a:cubicBezTo>
                    <a:pt x="434493" y="1828977"/>
                    <a:pt x="435990" y="1844899"/>
                    <a:pt x="437487" y="1861045"/>
                  </a:cubicBezTo>
                  <a:cubicBezTo>
                    <a:pt x="439197" y="1876743"/>
                    <a:pt x="441122" y="1892664"/>
                    <a:pt x="442833" y="1908362"/>
                  </a:cubicBezTo>
                  <a:cubicBezTo>
                    <a:pt x="443046" y="1931459"/>
                    <a:pt x="443474" y="1954781"/>
                    <a:pt x="443688" y="1977879"/>
                  </a:cubicBezTo>
                  <a:cubicBezTo>
                    <a:pt x="442191" y="2000977"/>
                    <a:pt x="440694" y="2024299"/>
                    <a:pt x="439197" y="2047396"/>
                  </a:cubicBezTo>
                  <a:cubicBezTo>
                    <a:pt x="436632" y="2069597"/>
                    <a:pt x="433852" y="2092022"/>
                    <a:pt x="431286" y="2114223"/>
                  </a:cubicBezTo>
                  <a:cubicBezTo>
                    <a:pt x="428079" y="2135975"/>
                    <a:pt x="424657" y="2157951"/>
                    <a:pt x="421450" y="2179703"/>
                  </a:cubicBezTo>
                  <a:cubicBezTo>
                    <a:pt x="414821" y="2253930"/>
                    <a:pt x="416104" y="2322102"/>
                    <a:pt x="409476" y="2396328"/>
                  </a:cubicBezTo>
                  <a:lnTo>
                    <a:pt x="50891" y="2396328"/>
                  </a:lnTo>
                  <a:lnTo>
                    <a:pt x="91945" y="2308198"/>
                  </a:lnTo>
                  <a:lnTo>
                    <a:pt x="142622" y="2208407"/>
                  </a:lnTo>
                  <a:cubicBezTo>
                    <a:pt x="148609" y="2196298"/>
                    <a:pt x="154382" y="2184413"/>
                    <a:pt x="160369" y="2172303"/>
                  </a:cubicBezTo>
                  <a:cubicBezTo>
                    <a:pt x="165501" y="2158848"/>
                    <a:pt x="170419" y="2145617"/>
                    <a:pt x="175551" y="2132162"/>
                  </a:cubicBezTo>
                  <a:cubicBezTo>
                    <a:pt x="180255" y="2117362"/>
                    <a:pt x="185173" y="2102337"/>
                    <a:pt x="189877" y="2087537"/>
                  </a:cubicBezTo>
                  <a:cubicBezTo>
                    <a:pt x="194368" y="2071615"/>
                    <a:pt x="198644" y="2055918"/>
                    <a:pt x="203134" y="2039996"/>
                  </a:cubicBezTo>
                  <a:cubicBezTo>
                    <a:pt x="206769" y="2022953"/>
                    <a:pt x="210191" y="2005686"/>
                    <a:pt x="213826" y="1988643"/>
                  </a:cubicBezTo>
                  <a:cubicBezTo>
                    <a:pt x="216605" y="1971152"/>
                    <a:pt x="219171" y="1953884"/>
                    <a:pt x="221951" y="1936393"/>
                  </a:cubicBezTo>
                  <a:cubicBezTo>
                    <a:pt x="224517" y="1918229"/>
                    <a:pt x="227297" y="1899840"/>
                    <a:pt x="229863" y="1881676"/>
                  </a:cubicBezTo>
                  <a:cubicBezTo>
                    <a:pt x="231573" y="1863288"/>
                    <a:pt x="233498" y="1844675"/>
                    <a:pt x="235208" y="1826286"/>
                  </a:cubicBezTo>
                  <a:cubicBezTo>
                    <a:pt x="236705" y="1807001"/>
                    <a:pt x="238202" y="1787940"/>
                    <a:pt x="239699" y="1768654"/>
                  </a:cubicBezTo>
                  <a:lnTo>
                    <a:pt x="239699" y="1711919"/>
                  </a:lnTo>
                  <a:lnTo>
                    <a:pt x="239699" y="1655857"/>
                  </a:lnTo>
                  <a:cubicBezTo>
                    <a:pt x="238202" y="1637020"/>
                    <a:pt x="236705" y="1618407"/>
                    <a:pt x="235208" y="1599570"/>
                  </a:cubicBezTo>
                  <a:cubicBezTo>
                    <a:pt x="233070" y="1581630"/>
                    <a:pt x="231145" y="1563466"/>
                    <a:pt x="229007" y="1545526"/>
                  </a:cubicBezTo>
                  <a:cubicBezTo>
                    <a:pt x="226441" y="1528035"/>
                    <a:pt x="223662" y="1510319"/>
                    <a:pt x="221096" y="1492828"/>
                  </a:cubicBezTo>
                  <a:cubicBezTo>
                    <a:pt x="217247" y="1475785"/>
                    <a:pt x="213184" y="1458966"/>
                    <a:pt x="209335" y="1441923"/>
                  </a:cubicBezTo>
                  <a:cubicBezTo>
                    <a:pt x="203990" y="1426226"/>
                    <a:pt x="198644" y="1410304"/>
                    <a:pt x="193298" y="1394607"/>
                  </a:cubicBezTo>
                  <a:cubicBezTo>
                    <a:pt x="187311" y="1379582"/>
                    <a:pt x="181538" y="1364781"/>
                    <a:pt x="175551" y="1349757"/>
                  </a:cubicBezTo>
                  <a:cubicBezTo>
                    <a:pt x="168495" y="1336302"/>
                    <a:pt x="161225" y="1323071"/>
                    <a:pt x="154168" y="1309616"/>
                  </a:cubicBezTo>
                  <a:cubicBezTo>
                    <a:pt x="146257" y="1297731"/>
                    <a:pt x="138131" y="1286070"/>
                    <a:pt x="130220" y="1274185"/>
                  </a:cubicBezTo>
                  <a:cubicBezTo>
                    <a:pt x="100105" y="1196223"/>
                    <a:pt x="62986" y="1132194"/>
                    <a:pt x="53457" y="1033789"/>
                  </a:cubicBezTo>
                  <a:cubicBezTo>
                    <a:pt x="48397" y="992826"/>
                    <a:pt x="45795" y="992303"/>
                    <a:pt x="41055" y="971672"/>
                  </a:cubicBezTo>
                  <a:cubicBezTo>
                    <a:pt x="35709" y="951041"/>
                    <a:pt x="30364" y="930635"/>
                    <a:pt x="25018" y="910004"/>
                  </a:cubicBezTo>
                  <a:cubicBezTo>
                    <a:pt x="20528" y="887803"/>
                    <a:pt x="16037" y="865378"/>
                    <a:pt x="11547" y="843178"/>
                  </a:cubicBezTo>
                  <a:cubicBezTo>
                    <a:pt x="9409" y="820528"/>
                    <a:pt x="7484" y="797655"/>
                    <a:pt x="5346" y="775006"/>
                  </a:cubicBezTo>
                  <a:cubicBezTo>
                    <a:pt x="3635" y="751235"/>
                    <a:pt x="1711" y="727465"/>
                    <a:pt x="0" y="703694"/>
                  </a:cubicBezTo>
                  <a:lnTo>
                    <a:pt x="0" y="630813"/>
                  </a:lnTo>
                  <a:cubicBezTo>
                    <a:pt x="1283" y="606370"/>
                    <a:pt x="2352" y="581703"/>
                    <a:pt x="3635" y="557260"/>
                  </a:cubicBezTo>
                  <a:cubicBezTo>
                    <a:pt x="6201" y="533041"/>
                    <a:pt x="8981" y="508598"/>
                    <a:pt x="11547" y="484379"/>
                  </a:cubicBezTo>
                  <a:cubicBezTo>
                    <a:pt x="15396" y="460160"/>
                    <a:pt x="19458" y="435941"/>
                    <a:pt x="23307" y="411722"/>
                  </a:cubicBezTo>
                  <a:cubicBezTo>
                    <a:pt x="27370" y="388400"/>
                    <a:pt x="31647" y="364854"/>
                    <a:pt x="35709" y="341532"/>
                  </a:cubicBezTo>
                  <a:cubicBezTo>
                    <a:pt x="41696" y="318883"/>
                    <a:pt x="47470" y="296009"/>
                    <a:pt x="53457" y="273360"/>
                  </a:cubicBezTo>
                  <a:cubicBezTo>
                    <a:pt x="60513" y="252056"/>
                    <a:pt x="67783" y="230528"/>
                    <a:pt x="74839" y="209225"/>
                  </a:cubicBezTo>
                  <a:cubicBezTo>
                    <a:pt x="82323" y="189042"/>
                    <a:pt x="89593" y="168636"/>
                    <a:pt x="97077" y="148453"/>
                  </a:cubicBezTo>
                  <a:cubicBezTo>
                    <a:pt x="105630" y="130065"/>
                    <a:pt x="114397" y="111901"/>
                    <a:pt x="122950" y="93512"/>
                  </a:cubicBezTo>
                  <a:lnTo>
                    <a:pt x="150533" y="43504"/>
                  </a:lnTo>
                  <a:lnTo>
                    <a:pt x="1836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800"/>
            </a:p>
          </p:txBody>
        </p:sp>
        <p:grpSp>
          <p:nvGrpSpPr>
            <p:cNvPr id="52" name="그룹 96">
              <a:extLst>
                <a:ext uri="{FF2B5EF4-FFF2-40B4-BE49-F238E27FC236}">
                  <a16:creationId xmlns:a16="http://schemas.microsoft.com/office/drawing/2014/main" id="{407848FC-FD38-4A24-B638-A0191ED88D8F}"/>
                </a:ext>
              </a:extLst>
            </p:cNvPr>
            <p:cNvGrpSpPr/>
            <p:nvPr/>
          </p:nvGrpSpPr>
          <p:grpSpPr>
            <a:xfrm>
              <a:off x="6451387" y="2774470"/>
              <a:ext cx="438446" cy="438446"/>
              <a:chOff x="2460435" y="1380960"/>
              <a:chExt cx="914400" cy="914400"/>
            </a:xfrm>
            <a:solidFill>
              <a:schemeClr val="accent3"/>
            </a:solidFill>
          </p:grpSpPr>
          <p:sp>
            <p:nvSpPr>
              <p:cNvPr id="69" name="타원 97">
                <a:extLst>
                  <a:ext uri="{FF2B5EF4-FFF2-40B4-BE49-F238E27FC236}">
                    <a16:creationId xmlns:a16="http://schemas.microsoft.com/office/drawing/2014/main" id="{6B3B55EB-5D5B-4891-9514-58AA1AD055F6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0" name="타원 98">
                <a:extLst>
                  <a:ext uri="{FF2B5EF4-FFF2-40B4-BE49-F238E27FC236}">
                    <a16:creationId xmlns:a16="http://schemas.microsoft.com/office/drawing/2014/main" id="{9C1F41E0-6278-4520-AED1-1845D95E0A2C}"/>
                  </a:ext>
                </a:extLst>
              </p:cNvPr>
              <p:cNvSpPr/>
              <p:nvPr/>
            </p:nvSpPr>
            <p:spPr>
              <a:xfrm>
                <a:off x="2528509" y="1449034"/>
                <a:ext cx="778251" cy="778251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1" name="Block Arc 11">
                <a:extLst>
                  <a:ext uri="{FF2B5EF4-FFF2-40B4-BE49-F238E27FC236}">
                    <a16:creationId xmlns:a16="http://schemas.microsoft.com/office/drawing/2014/main" id="{B8FE9D9D-A9F2-48B5-B02D-D23D6E7E321E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3" name="그룹 108">
              <a:extLst>
                <a:ext uri="{FF2B5EF4-FFF2-40B4-BE49-F238E27FC236}">
                  <a16:creationId xmlns:a16="http://schemas.microsoft.com/office/drawing/2014/main" id="{B3628BC5-CFAE-4799-AE73-1F18DD357B01}"/>
                </a:ext>
              </a:extLst>
            </p:cNvPr>
            <p:cNvGrpSpPr/>
            <p:nvPr/>
          </p:nvGrpSpPr>
          <p:grpSpPr>
            <a:xfrm>
              <a:off x="7127214" y="2935807"/>
              <a:ext cx="438446" cy="438446"/>
              <a:chOff x="2460435" y="1380960"/>
              <a:chExt cx="914400" cy="914400"/>
            </a:xfrm>
            <a:solidFill>
              <a:schemeClr val="accent3"/>
            </a:solidFill>
          </p:grpSpPr>
          <p:sp>
            <p:nvSpPr>
              <p:cNvPr id="66" name="타원 109">
                <a:extLst>
                  <a:ext uri="{FF2B5EF4-FFF2-40B4-BE49-F238E27FC236}">
                    <a16:creationId xmlns:a16="http://schemas.microsoft.com/office/drawing/2014/main" id="{8E9DDE32-1CA0-4276-A056-E6E8B847E8AF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7" name="타원 110">
                <a:extLst>
                  <a:ext uri="{FF2B5EF4-FFF2-40B4-BE49-F238E27FC236}">
                    <a16:creationId xmlns:a16="http://schemas.microsoft.com/office/drawing/2014/main" id="{4B3A16F4-CC16-40FC-8CF5-1CAAB920EEFB}"/>
                  </a:ext>
                </a:extLst>
              </p:cNvPr>
              <p:cNvSpPr/>
              <p:nvPr/>
            </p:nvSpPr>
            <p:spPr>
              <a:xfrm>
                <a:off x="2528509" y="1449034"/>
                <a:ext cx="778251" cy="778251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8" name="Block Arc 11">
                <a:extLst>
                  <a:ext uri="{FF2B5EF4-FFF2-40B4-BE49-F238E27FC236}">
                    <a16:creationId xmlns:a16="http://schemas.microsoft.com/office/drawing/2014/main" id="{4DF3B8C5-A1F1-41AA-B6A0-2A048B9BBC81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4" name="그룹 112">
              <a:extLst>
                <a:ext uri="{FF2B5EF4-FFF2-40B4-BE49-F238E27FC236}">
                  <a16:creationId xmlns:a16="http://schemas.microsoft.com/office/drawing/2014/main" id="{C1AB8198-A4E6-45E7-BB4A-08B95A5B8FF4}"/>
                </a:ext>
              </a:extLst>
            </p:cNvPr>
            <p:cNvGrpSpPr/>
            <p:nvPr/>
          </p:nvGrpSpPr>
          <p:grpSpPr>
            <a:xfrm>
              <a:off x="6744184" y="3036519"/>
              <a:ext cx="438446" cy="438446"/>
              <a:chOff x="2460435" y="1380960"/>
              <a:chExt cx="914400" cy="914400"/>
            </a:xfrm>
            <a:solidFill>
              <a:schemeClr val="accent3"/>
            </a:solidFill>
          </p:grpSpPr>
          <p:sp>
            <p:nvSpPr>
              <p:cNvPr id="63" name="타원 113">
                <a:extLst>
                  <a:ext uri="{FF2B5EF4-FFF2-40B4-BE49-F238E27FC236}">
                    <a16:creationId xmlns:a16="http://schemas.microsoft.com/office/drawing/2014/main" id="{B1D78BCF-7008-478E-84AD-49C67757E46A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4" name="타원 114">
                <a:extLst>
                  <a:ext uri="{FF2B5EF4-FFF2-40B4-BE49-F238E27FC236}">
                    <a16:creationId xmlns:a16="http://schemas.microsoft.com/office/drawing/2014/main" id="{90AA1158-A1F0-420B-92D1-5D41D60E6B5A}"/>
                  </a:ext>
                </a:extLst>
              </p:cNvPr>
              <p:cNvSpPr/>
              <p:nvPr/>
            </p:nvSpPr>
            <p:spPr>
              <a:xfrm>
                <a:off x="2528509" y="1449034"/>
                <a:ext cx="778251" cy="778251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5" name="Block Arc 11">
                <a:extLst>
                  <a:ext uri="{FF2B5EF4-FFF2-40B4-BE49-F238E27FC236}">
                    <a16:creationId xmlns:a16="http://schemas.microsoft.com/office/drawing/2014/main" id="{429F0A87-6E0C-408E-B694-7D4ACA93E61D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5" name="그룹 116">
              <a:extLst>
                <a:ext uri="{FF2B5EF4-FFF2-40B4-BE49-F238E27FC236}">
                  <a16:creationId xmlns:a16="http://schemas.microsoft.com/office/drawing/2014/main" id="{45C55C8E-82A3-42A1-B999-E52C8E4EEFDD}"/>
                </a:ext>
              </a:extLst>
            </p:cNvPr>
            <p:cNvGrpSpPr/>
            <p:nvPr/>
          </p:nvGrpSpPr>
          <p:grpSpPr>
            <a:xfrm>
              <a:off x="7247814" y="3372938"/>
              <a:ext cx="438446" cy="438446"/>
              <a:chOff x="2460435" y="1380960"/>
              <a:chExt cx="914400" cy="914400"/>
            </a:xfrm>
            <a:solidFill>
              <a:schemeClr val="accent3"/>
            </a:solidFill>
          </p:grpSpPr>
          <p:sp>
            <p:nvSpPr>
              <p:cNvPr id="60" name="타원 117">
                <a:extLst>
                  <a:ext uri="{FF2B5EF4-FFF2-40B4-BE49-F238E27FC236}">
                    <a16:creationId xmlns:a16="http://schemas.microsoft.com/office/drawing/2014/main" id="{49A70BF8-824B-4E71-8AF4-B74579421062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1" name="타원 118">
                <a:extLst>
                  <a:ext uri="{FF2B5EF4-FFF2-40B4-BE49-F238E27FC236}">
                    <a16:creationId xmlns:a16="http://schemas.microsoft.com/office/drawing/2014/main" id="{33A78364-1E8C-41C6-AD23-E637148EF38D}"/>
                  </a:ext>
                </a:extLst>
              </p:cNvPr>
              <p:cNvSpPr/>
              <p:nvPr/>
            </p:nvSpPr>
            <p:spPr>
              <a:xfrm>
                <a:off x="2528509" y="1449034"/>
                <a:ext cx="778251" cy="778251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2" name="Block Arc 11">
                <a:extLst>
                  <a:ext uri="{FF2B5EF4-FFF2-40B4-BE49-F238E27FC236}">
                    <a16:creationId xmlns:a16="http://schemas.microsoft.com/office/drawing/2014/main" id="{AE725405-01BA-4F78-B52C-97D500F0ADF5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6" name="그룹 120">
              <a:extLst>
                <a:ext uri="{FF2B5EF4-FFF2-40B4-BE49-F238E27FC236}">
                  <a16:creationId xmlns:a16="http://schemas.microsoft.com/office/drawing/2014/main" id="{432E1869-29A5-456B-80C0-66791AD3F26A}"/>
                </a:ext>
              </a:extLst>
            </p:cNvPr>
            <p:cNvGrpSpPr/>
            <p:nvPr/>
          </p:nvGrpSpPr>
          <p:grpSpPr>
            <a:xfrm>
              <a:off x="6282410" y="3345315"/>
              <a:ext cx="438446" cy="438446"/>
              <a:chOff x="2460435" y="1380960"/>
              <a:chExt cx="914400" cy="914400"/>
            </a:xfrm>
            <a:solidFill>
              <a:schemeClr val="accent3"/>
            </a:solidFill>
          </p:grpSpPr>
          <p:sp>
            <p:nvSpPr>
              <p:cNvPr id="57" name="타원 121">
                <a:extLst>
                  <a:ext uri="{FF2B5EF4-FFF2-40B4-BE49-F238E27FC236}">
                    <a16:creationId xmlns:a16="http://schemas.microsoft.com/office/drawing/2014/main" id="{5A5A3BBC-7651-44AC-91F3-2F187166C3E5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8" name="타원 122">
                <a:extLst>
                  <a:ext uri="{FF2B5EF4-FFF2-40B4-BE49-F238E27FC236}">
                    <a16:creationId xmlns:a16="http://schemas.microsoft.com/office/drawing/2014/main" id="{0A9369A0-693F-4CFB-8F11-967F75A11333}"/>
                  </a:ext>
                </a:extLst>
              </p:cNvPr>
              <p:cNvSpPr/>
              <p:nvPr/>
            </p:nvSpPr>
            <p:spPr>
              <a:xfrm>
                <a:off x="2528509" y="1449034"/>
                <a:ext cx="778251" cy="778251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9" name="Block Arc 11">
                <a:extLst>
                  <a:ext uri="{FF2B5EF4-FFF2-40B4-BE49-F238E27FC236}">
                    <a16:creationId xmlns:a16="http://schemas.microsoft.com/office/drawing/2014/main" id="{BD69C9B0-9792-478C-BA23-751B569385FB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9759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0" grpId="0" animBg="1"/>
      <p:bldP spid="45" grpId="0" animBg="1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Pentagon 52">
            <a:extLst>
              <a:ext uri="{FF2B5EF4-FFF2-40B4-BE49-F238E27FC236}">
                <a16:creationId xmlns:a16="http://schemas.microsoft.com/office/drawing/2014/main" id="{F05A1848-C118-49F0-8C1C-D7D7037D591C}"/>
              </a:ext>
            </a:extLst>
          </p:cNvPr>
          <p:cNvSpPr/>
          <p:nvPr/>
        </p:nvSpPr>
        <p:spPr>
          <a:xfrm>
            <a:off x="4243043" y="1263272"/>
            <a:ext cx="3718582" cy="526090"/>
          </a:xfrm>
          <a:prstGeom prst="homePlate">
            <a:avLst>
              <a:gd name="adj" fmla="val 46420"/>
            </a:avLst>
          </a:prstGeom>
          <a:solidFill>
            <a:schemeClr val="accent1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ko-KR" sz="2800" b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บัญชีเงินฝากของสหกรณ์</a:t>
            </a:r>
            <a:endParaRPr lang="en-US" altLang="ko-KR" sz="2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ectangle: Rounded Corners 53">
            <a:extLst>
              <a:ext uri="{FF2B5EF4-FFF2-40B4-BE49-F238E27FC236}">
                <a16:creationId xmlns:a16="http://schemas.microsoft.com/office/drawing/2014/main" id="{0A95F3F8-B9C3-45BB-9BDB-A3C87CC7C02B}"/>
              </a:ext>
            </a:extLst>
          </p:cNvPr>
          <p:cNvSpPr/>
          <p:nvPr/>
        </p:nvSpPr>
        <p:spPr>
          <a:xfrm>
            <a:off x="384821" y="4656866"/>
            <a:ext cx="2952888" cy="1735103"/>
          </a:xfrm>
          <a:prstGeom prst="roundRect">
            <a:avLst>
              <a:gd name="adj" fmla="val 12714"/>
            </a:avLst>
          </a:prstGeom>
          <a:solidFill>
            <a:srgbClr val="CAEBA1"/>
          </a:solidFill>
          <a:ln>
            <a:solidFill>
              <a:srgbClr val="CAEBA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b="1" dirty="0">
              <a:solidFill>
                <a:schemeClr val="tx1"/>
              </a:solidFill>
            </a:endParaRPr>
          </a:p>
          <a:p>
            <a:endParaRPr lang="th-TH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เปิดบัญชีขั้นต่ำไม่น้อยกว่า 100 บาท</a:t>
            </a:r>
          </a:p>
          <a:p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ฝาก ถอนได้ที่สหกรณ์ออมทรัพย์ครูแม่ฮ่องสอน จำกัด หรือหน่วยบริการอำเภอ</a:t>
            </a:r>
          </a:p>
          <a:p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จ่ายดอกเบี้ยปีละครั้ง</a:t>
            </a:r>
          </a:p>
          <a:p>
            <a:pPr algn="ctr"/>
            <a:r>
              <a:rPr lang="th-TH" b="1" dirty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Arrow: Pentagon 54">
            <a:extLst>
              <a:ext uri="{FF2B5EF4-FFF2-40B4-BE49-F238E27FC236}">
                <a16:creationId xmlns:a16="http://schemas.microsoft.com/office/drawing/2014/main" id="{B04AA198-AD60-4054-8A5F-0915589A5BBA}"/>
              </a:ext>
            </a:extLst>
          </p:cNvPr>
          <p:cNvSpPr/>
          <p:nvPr/>
        </p:nvSpPr>
        <p:spPr>
          <a:xfrm>
            <a:off x="384821" y="4168189"/>
            <a:ext cx="3034016" cy="526090"/>
          </a:xfrm>
          <a:prstGeom prst="homePlate">
            <a:avLst>
              <a:gd name="adj" fmla="val 46420"/>
            </a:avLst>
          </a:prstGeom>
          <a:solidFill>
            <a:srgbClr val="79BA27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ko-KR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เงินฝากออมทรัพย์ธรรมดา </a:t>
            </a:r>
            <a:r>
              <a:rPr lang="en-US" altLang="ko-KR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(01)</a:t>
            </a:r>
            <a:r>
              <a:rPr lang="th-TH" altLang="ko-KR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altLang="ko-KR" sz="2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ectangle: Rounded Corners 55">
            <a:extLst>
              <a:ext uri="{FF2B5EF4-FFF2-40B4-BE49-F238E27FC236}">
                <a16:creationId xmlns:a16="http://schemas.microsoft.com/office/drawing/2014/main" id="{401B8C3A-0060-4B83-8F80-14ECEEFCAA5E}"/>
              </a:ext>
            </a:extLst>
          </p:cNvPr>
          <p:cNvSpPr/>
          <p:nvPr/>
        </p:nvSpPr>
        <p:spPr>
          <a:xfrm>
            <a:off x="4644072" y="4741948"/>
            <a:ext cx="2873828" cy="1735103"/>
          </a:xfrm>
          <a:prstGeom prst="roundRect">
            <a:avLst>
              <a:gd name="adj" fmla="val 12714"/>
            </a:avLst>
          </a:prstGeom>
          <a:solidFill>
            <a:srgbClr val="CAEBA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altLang="ko-KR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อัตราดอกเบี้ย ร้อยละ 2.00 บาท/ปี</a:t>
            </a:r>
          </a:p>
          <a:p>
            <a:r>
              <a:rPr lang="th-TH" altLang="ko-KR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เปิดบัญชีขั้นต่ำไม่น้อยกว่า 100 บาท</a:t>
            </a:r>
          </a:p>
          <a:p>
            <a:r>
              <a:rPr lang="th-TH" altLang="ko-KR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ถอนโดยใช้บัตร </a:t>
            </a:r>
            <a:r>
              <a:rPr lang="en-US" altLang="ko-KR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ATM </a:t>
            </a:r>
            <a:r>
              <a:rPr lang="th-TH" altLang="ko-KR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ธนาคารกรุงไทย จำกัด ทุกสาขาทั่วประเทศ</a:t>
            </a:r>
          </a:p>
          <a:p>
            <a:r>
              <a:rPr lang="th-TH" altLang="ko-KR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จ่ายดอกเบี้ยปีละครั้ง</a:t>
            </a:r>
          </a:p>
        </p:txBody>
      </p:sp>
      <p:sp>
        <p:nvSpPr>
          <p:cNvPr id="7" name="Arrow: Pentagon 56">
            <a:extLst>
              <a:ext uri="{FF2B5EF4-FFF2-40B4-BE49-F238E27FC236}">
                <a16:creationId xmlns:a16="http://schemas.microsoft.com/office/drawing/2014/main" id="{0BAC2C2B-329B-4E65-87AE-17A92F19FE5B}"/>
              </a:ext>
            </a:extLst>
          </p:cNvPr>
          <p:cNvSpPr/>
          <p:nvPr/>
        </p:nvSpPr>
        <p:spPr>
          <a:xfrm>
            <a:off x="4644073" y="4215859"/>
            <a:ext cx="2916522" cy="526090"/>
          </a:xfrm>
          <a:prstGeom prst="homePlate">
            <a:avLst>
              <a:gd name="adj" fmla="val 46420"/>
            </a:avLst>
          </a:prstGeom>
          <a:solidFill>
            <a:schemeClr val="accent3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ko-KR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เงินฝากออมทรัพย์ผ่านธนาคาร</a:t>
            </a:r>
            <a:r>
              <a:rPr lang="en-US" altLang="ko-KR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(88)</a:t>
            </a:r>
          </a:p>
        </p:txBody>
      </p:sp>
      <p:sp>
        <p:nvSpPr>
          <p:cNvPr id="8" name="Rectangle: Rounded Corners 57">
            <a:extLst>
              <a:ext uri="{FF2B5EF4-FFF2-40B4-BE49-F238E27FC236}">
                <a16:creationId xmlns:a16="http://schemas.microsoft.com/office/drawing/2014/main" id="{ED605DEF-B03F-48F6-9229-9BBCC390E9F8}"/>
              </a:ext>
            </a:extLst>
          </p:cNvPr>
          <p:cNvSpPr/>
          <p:nvPr/>
        </p:nvSpPr>
        <p:spPr>
          <a:xfrm>
            <a:off x="8567697" y="4750894"/>
            <a:ext cx="2873829" cy="1735103"/>
          </a:xfrm>
          <a:prstGeom prst="roundRect">
            <a:avLst>
              <a:gd name="adj" fmla="val 12714"/>
            </a:avLst>
          </a:prstGeom>
          <a:solidFill>
            <a:srgbClr val="E7979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altLang="ko-KR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อัตราดอกเบี้ย ร้อยละ 3.00 บาท/</a:t>
            </a:r>
            <a:r>
              <a:rPr lang="th-TH" altLang="ko-KR" sz="17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</a:t>
            </a:r>
            <a:endParaRPr lang="en-US" altLang="ko-KR" sz="17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เปิดบัญชีขั้นต่ำไม่น้อยกว่า 1</a:t>
            </a: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,0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00 บาท</a:t>
            </a:r>
          </a:p>
          <a:p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ถอนได้เดือนละ 2 ครั้ง หากถอนเกิน         จะคิดค่าธรรมเนียมการถอน ร้อยละ 1       ของยอดเงินที่ถอน</a:t>
            </a:r>
            <a:endParaRPr lang="en-US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จ่ายดอกเบี้ยเดือนละครั้ง </a:t>
            </a:r>
            <a:endParaRPr lang="en-US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Arrow: Pentagon 58">
            <a:extLst>
              <a:ext uri="{FF2B5EF4-FFF2-40B4-BE49-F238E27FC236}">
                <a16:creationId xmlns:a16="http://schemas.microsoft.com/office/drawing/2014/main" id="{03AD016A-F147-4A95-A60E-6909B5A3AE9C}"/>
              </a:ext>
            </a:extLst>
          </p:cNvPr>
          <p:cNvSpPr/>
          <p:nvPr/>
        </p:nvSpPr>
        <p:spPr>
          <a:xfrm>
            <a:off x="8567698" y="4224805"/>
            <a:ext cx="3094661" cy="526090"/>
          </a:xfrm>
          <a:prstGeom prst="homePlate">
            <a:avLst>
              <a:gd name="adj" fmla="val 46420"/>
            </a:avLst>
          </a:prstGeom>
          <a:solidFill>
            <a:srgbClr val="C00000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ko-KR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เงินฝากออมทรัพย์พิเศษ </a:t>
            </a:r>
            <a:r>
              <a:rPr lang="en-US" altLang="ko-KR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(05)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 txBox="1">
            <a:spLocks/>
          </p:cNvSpPr>
          <p:nvPr/>
        </p:nvSpPr>
        <p:spPr>
          <a:xfrm>
            <a:off x="1314078" y="386303"/>
            <a:ext cx="11573197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ประเภทบัญชีเงินฝากของสหกรณ์ออมทรัพย์ครูแม่ฮ่องสอนจำกัด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ADAD65E-7776-48A2-B3C1-717B46384153}"/>
              </a:ext>
            </a:extLst>
          </p:cNvPr>
          <p:cNvGrpSpPr/>
          <p:nvPr/>
        </p:nvGrpSpPr>
        <p:grpSpPr>
          <a:xfrm>
            <a:off x="355073" y="4746614"/>
            <a:ext cx="2767194" cy="572568"/>
            <a:chOff x="2122058" y="5080656"/>
            <a:chExt cx="2246106" cy="572568"/>
          </a:xfrm>
        </p:grpSpPr>
        <p:sp>
          <p:nvSpPr>
            <p:cNvPr id="12" name="직사각형 1">
              <a:extLst>
                <a:ext uri="{FF2B5EF4-FFF2-40B4-BE49-F238E27FC236}">
                  <a16:creationId xmlns:a16="http://schemas.microsoft.com/office/drawing/2014/main" id="{953AB875-B7CF-47B4-9EA8-BAA1E65C0FEE}"/>
                </a:ext>
              </a:extLst>
            </p:cNvPr>
            <p:cNvSpPr/>
            <p:nvPr/>
          </p:nvSpPr>
          <p:spPr>
            <a:xfrm>
              <a:off x="2174185" y="5376225"/>
              <a:ext cx="158675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</a:p>
          </p:txBody>
        </p:sp>
        <p:sp>
          <p:nvSpPr>
            <p:cNvPr id="13" name="직사각형 2">
              <a:extLst>
                <a:ext uri="{FF2B5EF4-FFF2-40B4-BE49-F238E27FC236}">
                  <a16:creationId xmlns:a16="http://schemas.microsoft.com/office/drawing/2014/main" id="{F1E92A17-0942-43BB-93BB-1D318F5FD014}"/>
                </a:ext>
              </a:extLst>
            </p:cNvPr>
            <p:cNvSpPr/>
            <p:nvPr/>
          </p:nvSpPr>
          <p:spPr>
            <a:xfrm>
              <a:off x="2122058" y="5080656"/>
              <a:ext cx="224610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th-TH" altLang="ko-KR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อัตราดอกเบี้ย ร้อยละ 2.00 บาท/ปี</a:t>
              </a:r>
              <a:endParaRPr lang="en-US" altLang="ko-KR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5" name="Group 11">
            <a:extLst>
              <a:ext uri="{FF2B5EF4-FFF2-40B4-BE49-F238E27FC236}">
                <a16:creationId xmlns:a16="http://schemas.microsoft.com/office/drawing/2014/main" id="{29861F91-8042-4181-8017-4622689436A3}"/>
              </a:ext>
            </a:extLst>
          </p:cNvPr>
          <p:cNvGrpSpPr/>
          <p:nvPr/>
        </p:nvGrpSpPr>
        <p:grpSpPr>
          <a:xfrm>
            <a:off x="4549877" y="4329512"/>
            <a:ext cx="2854921" cy="889708"/>
            <a:chOff x="2068749" y="4578461"/>
            <a:chExt cx="2098129" cy="674778"/>
          </a:xfrm>
        </p:grpSpPr>
        <p:sp>
          <p:nvSpPr>
            <p:cNvPr id="17" name="직사각형 2">
              <a:extLst>
                <a:ext uri="{FF2B5EF4-FFF2-40B4-BE49-F238E27FC236}">
                  <a16:creationId xmlns:a16="http://schemas.microsoft.com/office/drawing/2014/main" id="{FB7032D8-3F00-4F07-B538-902FEAE0C5E3}"/>
                </a:ext>
              </a:extLst>
            </p:cNvPr>
            <p:cNvSpPr/>
            <p:nvPr/>
          </p:nvSpPr>
          <p:spPr>
            <a:xfrm>
              <a:off x="2068749" y="4973127"/>
              <a:ext cx="2098129" cy="2801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endParaRPr lang="th-TH" altLang="ko-KR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8" name="직사각형 3">
              <a:extLst>
                <a:ext uri="{FF2B5EF4-FFF2-40B4-BE49-F238E27FC236}">
                  <a16:creationId xmlns:a16="http://schemas.microsoft.com/office/drawing/2014/main" id="{2A9D9A1D-FCFC-4FAB-B0DA-3D1A13C2DCBB}"/>
                </a:ext>
              </a:extLst>
            </p:cNvPr>
            <p:cNvSpPr/>
            <p:nvPr/>
          </p:nvSpPr>
          <p:spPr>
            <a:xfrm>
              <a:off x="2174184" y="4578461"/>
              <a:ext cx="1965920" cy="3034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altLang="ko-KR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21" name="직사각형 2">
            <a:extLst>
              <a:ext uri="{FF2B5EF4-FFF2-40B4-BE49-F238E27FC236}">
                <a16:creationId xmlns:a16="http://schemas.microsoft.com/office/drawing/2014/main" id="{5F1A7159-1701-44E6-BC01-22B3C7668C12}"/>
              </a:ext>
            </a:extLst>
          </p:cNvPr>
          <p:cNvSpPr/>
          <p:nvPr/>
        </p:nvSpPr>
        <p:spPr>
          <a:xfrm>
            <a:off x="8674324" y="4806032"/>
            <a:ext cx="2772273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sz="17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27" name="Straight Connector 32">
            <a:extLst>
              <a:ext uri="{FF2B5EF4-FFF2-40B4-BE49-F238E27FC236}">
                <a16:creationId xmlns:a16="http://schemas.microsoft.com/office/drawing/2014/main" id="{6D2CFB0E-4262-4BA2-8AC5-F1567D03E2A3}"/>
              </a:ext>
            </a:extLst>
          </p:cNvPr>
          <p:cNvCxnSpPr>
            <a:cxnSpLocks/>
          </p:cNvCxnSpPr>
          <p:nvPr/>
        </p:nvCxnSpPr>
        <p:spPr>
          <a:xfrm>
            <a:off x="5917323" y="1789362"/>
            <a:ext cx="0" cy="276957"/>
          </a:xfrm>
          <a:prstGeom prst="line">
            <a:avLst/>
          </a:prstGeom>
          <a:ln w="19050"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34">
            <a:extLst>
              <a:ext uri="{FF2B5EF4-FFF2-40B4-BE49-F238E27FC236}">
                <a16:creationId xmlns:a16="http://schemas.microsoft.com/office/drawing/2014/main" id="{61AC7064-1F26-4C4A-9FC6-AA9A85447B9E}"/>
              </a:ext>
            </a:extLst>
          </p:cNvPr>
          <p:cNvCxnSpPr>
            <a:cxnSpLocks/>
          </p:cNvCxnSpPr>
          <p:nvPr/>
        </p:nvCxnSpPr>
        <p:spPr>
          <a:xfrm>
            <a:off x="3418837" y="2066319"/>
            <a:ext cx="6585775" cy="38448"/>
          </a:xfrm>
          <a:prstGeom prst="line">
            <a:avLst/>
          </a:prstGeom>
          <a:ln w="19050"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36">
            <a:extLst>
              <a:ext uri="{FF2B5EF4-FFF2-40B4-BE49-F238E27FC236}">
                <a16:creationId xmlns:a16="http://schemas.microsoft.com/office/drawing/2014/main" id="{5762E04F-40C5-4A33-B903-B3E4197FABE1}"/>
              </a:ext>
            </a:extLst>
          </p:cNvPr>
          <p:cNvCxnSpPr>
            <a:cxnSpLocks/>
          </p:cNvCxnSpPr>
          <p:nvPr/>
        </p:nvCxnSpPr>
        <p:spPr>
          <a:xfrm>
            <a:off x="3418837" y="2066319"/>
            <a:ext cx="0" cy="404291"/>
          </a:xfrm>
          <a:prstGeom prst="line">
            <a:avLst/>
          </a:prstGeom>
          <a:ln w="19050"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39">
            <a:extLst>
              <a:ext uri="{FF2B5EF4-FFF2-40B4-BE49-F238E27FC236}">
                <a16:creationId xmlns:a16="http://schemas.microsoft.com/office/drawing/2014/main" id="{B5FA933B-3DB8-4684-BD19-05568EC18133}"/>
              </a:ext>
            </a:extLst>
          </p:cNvPr>
          <p:cNvCxnSpPr>
            <a:cxnSpLocks/>
          </p:cNvCxnSpPr>
          <p:nvPr/>
        </p:nvCxnSpPr>
        <p:spPr>
          <a:xfrm>
            <a:off x="10004612" y="2111641"/>
            <a:ext cx="0" cy="404291"/>
          </a:xfrm>
          <a:prstGeom prst="line">
            <a:avLst/>
          </a:prstGeom>
          <a:ln w="19050"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40">
            <a:extLst>
              <a:ext uri="{FF2B5EF4-FFF2-40B4-BE49-F238E27FC236}">
                <a16:creationId xmlns:a16="http://schemas.microsoft.com/office/drawing/2014/main" id="{51EDDADB-481E-4AD5-9210-95323A2B86F7}"/>
              </a:ext>
            </a:extLst>
          </p:cNvPr>
          <p:cNvCxnSpPr>
            <a:cxnSpLocks/>
          </p:cNvCxnSpPr>
          <p:nvPr/>
        </p:nvCxnSpPr>
        <p:spPr>
          <a:xfrm flipH="1">
            <a:off x="10004612" y="3218167"/>
            <a:ext cx="4101" cy="950022"/>
          </a:xfrm>
          <a:prstGeom prst="line">
            <a:avLst/>
          </a:prstGeom>
          <a:ln w="19050"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ตัดมุมสี่เหลี่ยมผืนผ้าด้านทแยงมุม 54"/>
          <p:cNvSpPr/>
          <p:nvPr/>
        </p:nvSpPr>
        <p:spPr>
          <a:xfrm>
            <a:off x="2560398" y="2522945"/>
            <a:ext cx="1882004" cy="545655"/>
          </a:xfrm>
          <a:prstGeom prst="snip2Diag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เงินฝากออมทรัพย์</a:t>
            </a:r>
          </a:p>
        </p:txBody>
      </p:sp>
      <p:sp>
        <p:nvSpPr>
          <p:cNvPr id="56" name="ตัดมุมสี่เหลี่ยมผืนผ้าด้านทแยงมุม 55"/>
          <p:cNvSpPr/>
          <p:nvPr/>
        </p:nvSpPr>
        <p:spPr>
          <a:xfrm>
            <a:off x="9063610" y="2596449"/>
            <a:ext cx="1882004" cy="554884"/>
          </a:xfrm>
          <a:prstGeom prst="snip2Diag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เงินฝากประจำ</a:t>
            </a:r>
          </a:p>
        </p:txBody>
      </p:sp>
      <p:cxnSp>
        <p:nvCxnSpPr>
          <p:cNvPr id="57" name="Straight Connector 36">
            <a:extLst>
              <a:ext uri="{FF2B5EF4-FFF2-40B4-BE49-F238E27FC236}">
                <a16:creationId xmlns:a16="http://schemas.microsoft.com/office/drawing/2014/main" id="{5762E04F-40C5-4A33-B903-B3E4197FABE1}"/>
              </a:ext>
            </a:extLst>
          </p:cNvPr>
          <p:cNvCxnSpPr>
            <a:cxnSpLocks/>
          </p:cNvCxnSpPr>
          <p:nvPr/>
        </p:nvCxnSpPr>
        <p:spPr>
          <a:xfrm>
            <a:off x="3418837" y="3077829"/>
            <a:ext cx="0" cy="404291"/>
          </a:xfrm>
          <a:prstGeom prst="line">
            <a:avLst/>
          </a:prstGeom>
          <a:ln w="19050"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34">
            <a:extLst>
              <a:ext uri="{FF2B5EF4-FFF2-40B4-BE49-F238E27FC236}">
                <a16:creationId xmlns:a16="http://schemas.microsoft.com/office/drawing/2014/main" id="{61AC7064-1F26-4C4A-9FC6-AA9A85447B9E}"/>
              </a:ext>
            </a:extLst>
          </p:cNvPr>
          <p:cNvCxnSpPr>
            <a:cxnSpLocks/>
          </p:cNvCxnSpPr>
          <p:nvPr/>
        </p:nvCxnSpPr>
        <p:spPr>
          <a:xfrm>
            <a:off x="1755216" y="3525226"/>
            <a:ext cx="4162107" cy="0"/>
          </a:xfrm>
          <a:prstGeom prst="line">
            <a:avLst/>
          </a:prstGeom>
          <a:ln w="19050"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36">
            <a:extLst>
              <a:ext uri="{FF2B5EF4-FFF2-40B4-BE49-F238E27FC236}">
                <a16:creationId xmlns:a16="http://schemas.microsoft.com/office/drawing/2014/main" id="{5762E04F-40C5-4A33-B903-B3E4197FABE1}"/>
              </a:ext>
            </a:extLst>
          </p:cNvPr>
          <p:cNvCxnSpPr>
            <a:cxnSpLocks/>
          </p:cNvCxnSpPr>
          <p:nvPr/>
        </p:nvCxnSpPr>
        <p:spPr>
          <a:xfrm>
            <a:off x="1755216" y="3525226"/>
            <a:ext cx="0" cy="404291"/>
          </a:xfrm>
          <a:prstGeom prst="line">
            <a:avLst/>
          </a:prstGeom>
          <a:ln w="19050"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36">
            <a:extLst>
              <a:ext uri="{FF2B5EF4-FFF2-40B4-BE49-F238E27FC236}">
                <a16:creationId xmlns:a16="http://schemas.microsoft.com/office/drawing/2014/main" id="{5762E04F-40C5-4A33-B903-B3E4197FABE1}"/>
              </a:ext>
            </a:extLst>
          </p:cNvPr>
          <p:cNvCxnSpPr>
            <a:cxnSpLocks/>
          </p:cNvCxnSpPr>
          <p:nvPr/>
        </p:nvCxnSpPr>
        <p:spPr>
          <a:xfrm>
            <a:off x="5917323" y="3525226"/>
            <a:ext cx="0" cy="404291"/>
          </a:xfrm>
          <a:prstGeom prst="line">
            <a:avLst/>
          </a:prstGeom>
          <a:ln w="19050"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77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55" grpId="0" animBg="1"/>
      <p:bldP spid="5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837" y="1702170"/>
            <a:ext cx="2781300" cy="165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รูปภาพ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5837" y="3799977"/>
            <a:ext cx="2781300" cy="1740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กล่องข้อความ 3"/>
          <p:cNvSpPr txBox="1"/>
          <p:nvPr/>
        </p:nvSpPr>
        <p:spPr>
          <a:xfrm>
            <a:off x="1515837" y="708322"/>
            <a:ext cx="24320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ตัวอย่างสมุดบัญชี</a:t>
            </a: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5388427" y="1756969"/>
            <a:ext cx="26903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เงินฝากออมทรัพย์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ดอกเบี้ย 2.00 ต่อปี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5388427" y="4059880"/>
            <a:ext cx="284725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เงินฝากออมทรัพย์พิเศษ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ดอกเบี้ย 3.00 ต่อปี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3897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D752E57-AE48-4B2E-BD13-E299482EC991}"/>
              </a:ext>
            </a:extLst>
          </p:cNvPr>
          <p:cNvGrpSpPr/>
          <p:nvPr/>
        </p:nvGrpSpPr>
        <p:grpSpPr>
          <a:xfrm>
            <a:off x="7824837" y="1843705"/>
            <a:ext cx="4429429" cy="4989196"/>
            <a:chOff x="412501" y="2943143"/>
            <a:chExt cx="3761594" cy="3743050"/>
          </a:xfrm>
        </p:grpSpPr>
        <p:sp>
          <p:nvSpPr>
            <p:cNvPr id="6" name="Rectangle 21">
              <a:extLst>
                <a:ext uri="{FF2B5EF4-FFF2-40B4-BE49-F238E27FC236}">
                  <a16:creationId xmlns:a16="http://schemas.microsoft.com/office/drawing/2014/main" id="{92D13E30-3900-43A3-89A6-9D64C3CFAB44}"/>
                </a:ext>
              </a:extLst>
            </p:cNvPr>
            <p:cNvSpPr/>
            <p:nvPr/>
          </p:nvSpPr>
          <p:spPr>
            <a:xfrm rot="6342521">
              <a:off x="3097527" y="3516043"/>
              <a:ext cx="422301" cy="236569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3702C2D0-CC89-48A1-800A-CAF425B6250D}"/>
                </a:ext>
              </a:extLst>
            </p:cNvPr>
            <p:cNvSpPr/>
            <p:nvPr/>
          </p:nvSpPr>
          <p:spPr>
            <a:xfrm rot="4500000">
              <a:off x="3296179" y="3543395"/>
              <a:ext cx="422301" cy="236569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21">
              <a:extLst>
                <a:ext uri="{FF2B5EF4-FFF2-40B4-BE49-F238E27FC236}">
                  <a16:creationId xmlns:a16="http://schemas.microsoft.com/office/drawing/2014/main" id="{438975E4-D3CF-47DE-8BC9-3A050D183F65}"/>
                </a:ext>
              </a:extLst>
            </p:cNvPr>
            <p:cNvSpPr/>
            <p:nvPr/>
          </p:nvSpPr>
          <p:spPr>
            <a:xfrm rot="2700000">
              <a:off x="3452489" y="3440460"/>
              <a:ext cx="422301" cy="236569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9" name="Graphic 27">
              <a:extLst>
                <a:ext uri="{FF2B5EF4-FFF2-40B4-BE49-F238E27FC236}">
                  <a16:creationId xmlns:a16="http://schemas.microsoft.com/office/drawing/2014/main" id="{66D5C128-FBBD-4C3F-9C23-D7690A3776DF}"/>
                </a:ext>
              </a:extLst>
            </p:cNvPr>
            <p:cNvGrpSpPr/>
            <p:nvPr/>
          </p:nvGrpSpPr>
          <p:grpSpPr>
            <a:xfrm>
              <a:off x="412501" y="2943143"/>
              <a:ext cx="3761594" cy="3743050"/>
              <a:chOff x="2564432" y="-3077"/>
              <a:chExt cx="6894435" cy="6860447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31527167-A5F0-4354-83BC-82E6A8E910C5}"/>
                  </a:ext>
                </a:extLst>
              </p:cNvPr>
              <p:cNvSpPr/>
              <p:nvPr/>
            </p:nvSpPr>
            <p:spPr>
              <a:xfrm>
                <a:off x="3332452" y="147375"/>
                <a:ext cx="949569" cy="1085222"/>
              </a:xfrm>
              <a:custGeom>
                <a:avLst/>
                <a:gdLst>
                  <a:gd name="connsiteX0" fmla="*/ 926207 w 949569"/>
                  <a:gd name="connsiteY0" fmla="*/ 381671 h 1085221"/>
                  <a:gd name="connsiteX1" fmla="*/ 902091 w 949569"/>
                  <a:gd name="connsiteY1" fmla="*/ 320627 h 1085221"/>
                  <a:gd name="connsiteX2" fmla="*/ 872699 w 949569"/>
                  <a:gd name="connsiteY2" fmla="*/ 234714 h 1085221"/>
                  <a:gd name="connsiteX3" fmla="*/ 709916 w 949569"/>
                  <a:gd name="connsiteY3" fmla="*/ 57612 h 1085221"/>
                  <a:gd name="connsiteX4" fmla="*/ 557684 w 949569"/>
                  <a:gd name="connsiteY4" fmla="*/ 2597 h 1085221"/>
                  <a:gd name="connsiteX5" fmla="*/ 340639 w 949569"/>
                  <a:gd name="connsiteY5" fmla="*/ 1090 h 1085221"/>
                  <a:gd name="connsiteX6" fmla="*/ 228349 w 949569"/>
                  <a:gd name="connsiteY6" fmla="*/ 48568 h 1085221"/>
                  <a:gd name="connsiteX7" fmla="*/ 109276 w 949569"/>
                  <a:gd name="connsiteY7" fmla="*/ 228685 h 1085221"/>
                  <a:gd name="connsiteX8" fmla="*/ 61044 w 949569"/>
                  <a:gd name="connsiteY8" fmla="*/ 360569 h 1085221"/>
                  <a:gd name="connsiteX9" fmla="*/ 25623 w 949569"/>
                  <a:gd name="connsiteY9" fmla="*/ 557266 h 1085221"/>
                  <a:gd name="connsiteX10" fmla="*/ 25623 w 949569"/>
                  <a:gd name="connsiteY10" fmla="*/ 557266 h 1085221"/>
                  <a:gd name="connsiteX11" fmla="*/ 25623 w 949569"/>
                  <a:gd name="connsiteY11" fmla="*/ 557266 h 1085221"/>
                  <a:gd name="connsiteX12" fmla="*/ 0 w 949569"/>
                  <a:gd name="connsiteY12" fmla="*/ 607759 h 1085221"/>
                  <a:gd name="connsiteX13" fmla="*/ 119827 w 949569"/>
                  <a:gd name="connsiteY13" fmla="*/ 754716 h 1085221"/>
                  <a:gd name="connsiteX14" fmla="*/ 252465 w 949569"/>
                  <a:gd name="connsiteY14" fmla="*/ 987587 h 1085221"/>
                  <a:gd name="connsiteX15" fmla="*/ 302958 w 949569"/>
                  <a:gd name="connsiteY15" fmla="*/ 1006427 h 1085221"/>
                  <a:gd name="connsiteX16" fmla="*/ 385857 w 949569"/>
                  <a:gd name="connsiteY16" fmla="*/ 1081790 h 1085221"/>
                  <a:gd name="connsiteX17" fmla="*/ 480814 w 949569"/>
                  <a:gd name="connsiteY17" fmla="*/ 1044109 h 1085221"/>
                  <a:gd name="connsiteX18" fmla="*/ 516234 w 949569"/>
                  <a:gd name="connsiteY18" fmla="*/ 1003413 h 1085221"/>
                  <a:gd name="connsiteX19" fmla="*/ 602901 w 949569"/>
                  <a:gd name="connsiteY19" fmla="*/ 938601 h 1085221"/>
                  <a:gd name="connsiteX20" fmla="*/ 617220 w 949569"/>
                  <a:gd name="connsiteY20" fmla="*/ 920514 h 1085221"/>
                  <a:gd name="connsiteX21" fmla="*/ 648119 w 949569"/>
                  <a:gd name="connsiteY21" fmla="*/ 910717 h 1085221"/>
                  <a:gd name="connsiteX22" fmla="*/ 693336 w 949569"/>
                  <a:gd name="connsiteY22" fmla="*/ 896398 h 1085221"/>
                  <a:gd name="connsiteX23" fmla="*/ 703133 w 949569"/>
                  <a:gd name="connsiteY23" fmla="*/ 855702 h 1085221"/>
                  <a:gd name="connsiteX24" fmla="*/ 696351 w 949569"/>
                  <a:gd name="connsiteY24" fmla="*/ 784861 h 1085221"/>
                  <a:gd name="connsiteX25" fmla="*/ 723481 w 949569"/>
                  <a:gd name="connsiteY25" fmla="*/ 752455 h 1085221"/>
                  <a:gd name="connsiteX26" fmla="*/ 755134 w 949569"/>
                  <a:gd name="connsiteY26" fmla="*/ 752455 h 1085221"/>
                  <a:gd name="connsiteX27" fmla="*/ 774728 w 949569"/>
                  <a:gd name="connsiteY27" fmla="*/ 740397 h 1085221"/>
                  <a:gd name="connsiteX28" fmla="*/ 830496 w 949569"/>
                  <a:gd name="connsiteY28" fmla="*/ 583643 h 1085221"/>
                  <a:gd name="connsiteX29" fmla="*/ 856120 w 949569"/>
                  <a:gd name="connsiteY29" fmla="*/ 515816 h 1085221"/>
                  <a:gd name="connsiteX30" fmla="*/ 884757 w 949569"/>
                  <a:gd name="connsiteY30" fmla="*/ 536918 h 1085221"/>
                  <a:gd name="connsiteX31" fmla="*/ 899830 w 949569"/>
                  <a:gd name="connsiteY31" fmla="*/ 540686 h 1085221"/>
                  <a:gd name="connsiteX32" fmla="*/ 944294 w 949569"/>
                  <a:gd name="connsiteY32" fmla="*/ 496976 h 1085221"/>
                  <a:gd name="connsiteX33" fmla="*/ 926207 w 949569"/>
                  <a:gd name="connsiteY33" fmla="*/ 381671 h 1085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949569" h="1085221">
                    <a:moveTo>
                      <a:pt x="926207" y="381671"/>
                    </a:moveTo>
                    <a:cubicBezTo>
                      <a:pt x="909627" y="364338"/>
                      <a:pt x="902844" y="343990"/>
                      <a:pt x="902091" y="320627"/>
                    </a:cubicBezTo>
                    <a:cubicBezTo>
                      <a:pt x="900584" y="288975"/>
                      <a:pt x="891540" y="257323"/>
                      <a:pt x="872699" y="234714"/>
                    </a:cubicBezTo>
                    <a:cubicBezTo>
                      <a:pt x="821453" y="172916"/>
                      <a:pt x="776989" y="105090"/>
                      <a:pt x="709916" y="57612"/>
                    </a:cubicBezTo>
                    <a:cubicBezTo>
                      <a:pt x="663191" y="24452"/>
                      <a:pt x="611945" y="6365"/>
                      <a:pt x="557684" y="2597"/>
                    </a:cubicBezTo>
                    <a:cubicBezTo>
                      <a:pt x="486089" y="-2678"/>
                      <a:pt x="412987" y="1843"/>
                      <a:pt x="340639" y="1090"/>
                    </a:cubicBezTo>
                    <a:cubicBezTo>
                      <a:pt x="296175" y="1090"/>
                      <a:pt x="255479" y="10887"/>
                      <a:pt x="228349" y="48568"/>
                    </a:cubicBezTo>
                    <a:cubicBezTo>
                      <a:pt x="185392" y="106597"/>
                      <a:pt x="143189" y="165380"/>
                      <a:pt x="109276" y="228685"/>
                    </a:cubicBezTo>
                    <a:cubicBezTo>
                      <a:pt x="87421" y="270134"/>
                      <a:pt x="79131" y="317613"/>
                      <a:pt x="61044" y="360569"/>
                    </a:cubicBezTo>
                    <a:cubicBezTo>
                      <a:pt x="34667" y="423874"/>
                      <a:pt x="26377" y="489440"/>
                      <a:pt x="25623" y="557266"/>
                    </a:cubicBezTo>
                    <a:lnTo>
                      <a:pt x="25623" y="557266"/>
                    </a:lnTo>
                    <a:cubicBezTo>
                      <a:pt x="25623" y="557266"/>
                      <a:pt x="25623" y="557266"/>
                      <a:pt x="25623" y="557266"/>
                    </a:cubicBezTo>
                    <a:cubicBezTo>
                      <a:pt x="17333" y="576107"/>
                      <a:pt x="10551" y="584396"/>
                      <a:pt x="0" y="607759"/>
                    </a:cubicBezTo>
                    <a:cubicBezTo>
                      <a:pt x="0" y="620571"/>
                      <a:pt x="95711" y="714020"/>
                      <a:pt x="119827" y="754716"/>
                    </a:cubicBezTo>
                    <a:cubicBezTo>
                      <a:pt x="156001" y="815760"/>
                      <a:pt x="247943" y="979297"/>
                      <a:pt x="252465" y="987587"/>
                    </a:cubicBezTo>
                    <a:cubicBezTo>
                      <a:pt x="272813" y="985326"/>
                      <a:pt x="290146" y="989847"/>
                      <a:pt x="302958" y="1006427"/>
                    </a:cubicBezTo>
                    <a:cubicBezTo>
                      <a:pt x="308987" y="1013964"/>
                      <a:pt x="345914" y="1061442"/>
                      <a:pt x="385857" y="1081790"/>
                    </a:cubicBezTo>
                    <a:cubicBezTo>
                      <a:pt x="423538" y="1100631"/>
                      <a:pt x="471770" y="1097616"/>
                      <a:pt x="480814" y="1044109"/>
                    </a:cubicBezTo>
                    <a:cubicBezTo>
                      <a:pt x="484582" y="1024514"/>
                      <a:pt x="495886" y="1009442"/>
                      <a:pt x="516234" y="1003413"/>
                    </a:cubicBezTo>
                    <a:cubicBezTo>
                      <a:pt x="552408" y="991355"/>
                      <a:pt x="581800" y="970253"/>
                      <a:pt x="602901" y="938601"/>
                    </a:cubicBezTo>
                    <a:cubicBezTo>
                      <a:pt x="607423" y="932572"/>
                      <a:pt x="612698" y="926543"/>
                      <a:pt x="617220" y="920514"/>
                    </a:cubicBezTo>
                    <a:cubicBezTo>
                      <a:pt x="625510" y="910717"/>
                      <a:pt x="633800" y="906195"/>
                      <a:pt x="648119" y="910717"/>
                    </a:cubicBezTo>
                    <a:cubicBezTo>
                      <a:pt x="664698" y="915238"/>
                      <a:pt x="684293" y="916746"/>
                      <a:pt x="693336" y="896398"/>
                    </a:cubicBezTo>
                    <a:cubicBezTo>
                      <a:pt x="698612" y="883586"/>
                      <a:pt x="703133" y="870021"/>
                      <a:pt x="703133" y="855702"/>
                    </a:cubicBezTo>
                    <a:cubicBezTo>
                      <a:pt x="703133" y="831586"/>
                      <a:pt x="700119" y="808224"/>
                      <a:pt x="696351" y="784861"/>
                    </a:cubicBezTo>
                    <a:cubicBezTo>
                      <a:pt x="692583" y="764513"/>
                      <a:pt x="702380" y="752455"/>
                      <a:pt x="723481" y="752455"/>
                    </a:cubicBezTo>
                    <a:cubicBezTo>
                      <a:pt x="734032" y="752455"/>
                      <a:pt x="744583" y="752455"/>
                      <a:pt x="755134" y="752455"/>
                    </a:cubicBezTo>
                    <a:cubicBezTo>
                      <a:pt x="764931" y="753209"/>
                      <a:pt x="770960" y="748687"/>
                      <a:pt x="774728" y="740397"/>
                    </a:cubicBezTo>
                    <a:cubicBezTo>
                      <a:pt x="798844" y="689904"/>
                      <a:pt x="812409" y="635643"/>
                      <a:pt x="830496" y="583643"/>
                    </a:cubicBezTo>
                    <a:cubicBezTo>
                      <a:pt x="838033" y="561034"/>
                      <a:pt x="843308" y="536918"/>
                      <a:pt x="856120" y="515816"/>
                    </a:cubicBezTo>
                    <a:cubicBezTo>
                      <a:pt x="865917" y="522599"/>
                      <a:pt x="874960" y="530135"/>
                      <a:pt x="884757" y="536918"/>
                    </a:cubicBezTo>
                    <a:cubicBezTo>
                      <a:pt x="889279" y="540686"/>
                      <a:pt x="893801" y="544454"/>
                      <a:pt x="899830" y="540686"/>
                    </a:cubicBezTo>
                    <a:cubicBezTo>
                      <a:pt x="916410" y="527874"/>
                      <a:pt x="936758" y="517324"/>
                      <a:pt x="944294" y="496976"/>
                    </a:cubicBezTo>
                    <a:cubicBezTo>
                      <a:pt x="958613" y="456280"/>
                      <a:pt x="958613" y="416338"/>
                      <a:pt x="926207" y="381671"/>
                    </a:cubicBezTo>
                    <a:close/>
                  </a:path>
                </a:pathLst>
              </a:custGeom>
              <a:solidFill>
                <a:srgbClr val="FDC68E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043FC487-F488-423C-9398-C4D831B97F6F}"/>
                  </a:ext>
                </a:extLst>
              </p:cNvPr>
              <p:cNvSpPr/>
              <p:nvPr/>
            </p:nvSpPr>
            <p:spPr>
              <a:xfrm>
                <a:off x="2930353" y="5544431"/>
                <a:ext cx="6528514" cy="1312939"/>
              </a:xfrm>
              <a:custGeom>
                <a:avLst/>
                <a:gdLst>
                  <a:gd name="connsiteX0" fmla="*/ 2091982 w 6579158"/>
                  <a:gd name="connsiteY0" fmla="*/ 368523 h 1311309"/>
                  <a:gd name="connsiteX1" fmla="*/ 4955762 w 6579158"/>
                  <a:gd name="connsiteY1" fmla="*/ 131885 h 1311309"/>
                  <a:gd name="connsiteX2" fmla="*/ 6581335 w 6579158"/>
                  <a:gd name="connsiteY2" fmla="*/ 0 h 1311309"/>
                  <a:gd name="connsiteX3" fmla="*/ 6581335 w 6579158"/>
                  <a:gd name="connsiteY3" fmla="*/ 315769 h 1311309"/>
                  <a:gd name="connsiteX4" fmla="*/ 2574303 w 6579158"/>
                  <a:gd name="connsiteY4" fmla="*/ 1312817 h 1311309"/>
                  <a:gd name="connsiteX5" fmla="*/ 715860 w 6579158"/>
                  <a:gd name="connsiteY5" fmla="*/ 1164353 h 1311309"/>
                  <a:gd name="connsiteX6" fmla="*/ 430989 w 6579158"/>
                  <a:gd name="connsiteY6" fmla="*/ 1070150 h 1311309"/>
                  <a:gd name="connsiteX7" fmla="*/ 24031 w 6579158"/>
                  <a:gd name="connsiteY7" fmla="*/ 568234 h 1311309"/>
                  <a:gd name="connsiteX8" fmla="*/ 424207 w 6579158"/>
                  <a:gd name="connsiteY8" fmla="*/ 533567 h 1311309"/>
                  <a:gd name="connsiteX9" fmla="*/ 2091982 w 6579158"/>
                  <a:gd name="connsiteY9" fmla="*/ 368523 h 1311309"/>
                  <a:gd name="connsiteX0" fmla="*/ 2091982 w 6581335"/>
                  <a:gd name="connsiteY0" fmla="*/ 368523 h 1312887"/>
                  <a:gd name="connsiteX1" fmla="*/ 4955762 w 6581335"/>
                  <a:gd name="connsiteY1" fmla="*/ 131885 h 1312887"/>
                  <a:gd name="connsiteX2" fmla="*/ 6581335 w 6581335"/>
                  <a:gd name="connsiteY2" fmla="*/ 0 h 1312887"/>
                  <a:gd name="connsiteX3" fmla="*/ 6581335 w 6581335"/>
                  <a:gd name="connsiteY3" fmla="*/ 315769 h 1312887"/>
                  <a:gd name="connsiteX4" fmla="*/ 2574303 w 6581335"/>
                  <a:gd name="connsiteY4" fmla="*/ 1312817 h 1312887"/>
                  <a:gd name="connsiteX5" fmla="*/ 715860 w 6581335"/>
                  <a:gd name="connsiteY5" fmla="*/ 1164353 h 1312887"/>
                  <a:gd name="connsiteX6" fmla="*/ 430989 w 6581335"/>
                  <a:gd name="connsiteY6" fmla="*/ 1070150 h 1312887"/>
                  <a:gd name="connsiteX7" fmla="*/ 24031 w 6581335"/>
                  <a:gd name="connsiteY7" fmla="*/ 568234 h 1312887"/>
                  <a:gd name="connsiteX8" fmla="*/ 481288 w 6581335"/>
                  <a:gd name="connsiteY8" fmla="*/ 453654 h 1312887"/>
                  <a:gd name="connsiteX9" fmla="*/ 2091982 w 6581335"/>
                  <a:gd name="connsiteY9" fmla="*/ 368523 h 1312887"/>
                  <a:gd name="connsiteX0" fmla="*/ 2204774 w 6694127"/>
                  <a:gd name="connsiteY0" fmla="*/ 368523 h 1312937"/>
                  <a:gd name="connsiteX1" fmla="*/ 5068554 w 6694127"/>
                  <a:gd name="connsiteY1" fmla="*/ 131885 h 1312937"/>
                  <a:gd name="connsiteX2" fmla="*/ 6694127 w 6694127"/>
                  <a:gd name="connsiteY2" fmla="*/ 0 h 1312937"/>
                  <a:gd name="connsiteX3" fmla="*/ 6694127 w 6694127"/>
                  <a:gd name="connsiteY3" fmla="*/ 315769 h 1312937"/>
                  <a:gd name="connsiteX4" fmla="*/ 2687095 w 6694127"/>
                  <a:gd name="connsiteY4" fmla="*/ 1312817 h 1312937"/>
                  <a:gd name="connsiteX5" fmla="*/ 828652 w 6694127"/>
                  <a:gd name="connsiteY5" fmla="*/ 1164353 h 1312937"/>
                  <a:gd name="connsiteX6" fmla="*/ 18636 w 6694127"/>
                  <a:gd name="connsiteY6" fmla="*/ 910323 h 1312937"/>
                  <a:gd name="connsiteX7" fmla="*/ 136823 w 6694127"/>
                  <a:gd name="connsiteY7" fmla="*/ 568234 h 1312937"/>
                  <a:gd name="connsiteX8" fmla="*/ 594080 w 6694127"/>
                  <a:gd name="connsiteY8" fmla="*/ 453654 h 1312937"/>
                  <a:gd name="connsiteX9" fmla="*/ 2204774 w 6694127"/>
                  <a:gd name="connsiteY9" fmla="*/ 368523 h 1312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94127" h="1312937">
                    <a:moveTo>
                      <a:pt x="2204774" y="368523"/>
                    </a:moveTo>
                    <a:lnTo>
                      <a:pt x="5068554" y="131885"/>
                    </a:lnTo>
                    <a:lnTo>
                      <a:pt x="6694127" y="0"/>
                    </a:lnTo>
                    <a:lnTo>
                      <a:pt x="6694127" y="315769"/>
                    </a:lnTo>
                    <a:cubicBezTo>
                      <a:pt x="6636097" y="335364"/>
                      <a:pt x="2730805" y="1306788"/>
                      <a:pt x="2687095" y="1312817"/>
                    </a:cubicBezTo>
                    <a:cubicBezTo>
                      <a:pt x="2659211" y="1316585"/>
                      <a:pt x="1273395" y="1231435"/>
                      <a:pt x="828652" y="1164353"/>
                    </a:cubicBezTo>
                    <a:cubicBezTo>
                      <a:pt x="383909" y="1097271"/>
                      <a:pt x="105304" y="967598"/>
                      <a:pt x="18636" y="910323"/>
                    </a:cubicBezTo>
                    <a:cubicBezTo>
                      <a:pt x="-22059" y="883192"/>
                      <a:pt x="-1844" y="568988"/>
                      <a:pt x="136823" y="568234"/>
                    </a:cubicBezTo>
                    <a:cubicBezTo>
                      <a:pt x="234795" y="568234"/>
                      <a:pt x="643819" y="444611"/>
                      <a:pt x="594080" y="453654"/>
                    </a:cubicBezTo>
                    <a:cubicBezTo>
                      <a:pt x="572225" y="458176"/>
                      <a:pt x="2136194" y="374552"/>
                      <a:pt x="2204774" y="36852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D91614B4-7682-40C9-AD82-40CC6FCA5109}"/>
                  </a:ext>
                </a:extLst>
              </p:cNvPr>
              <p:cNvSpPr/>
              <p:nvPr/>
            </p:nvSpPr>
            <p:spPr>
              <a:xfrm>
                <a:off x="4863501" y="-3077"/>
                <a:ext cx="4129872" cy="6383215"/>
              </a:xfrm>
              <a:custGeom>
                <a:avLst/>
                <a:gdLst>
                  <a:gd name="connsiteX0" fmla="*/ 1002642 w 4129872"/>
                  <a:gd name="connsiteY0" fmla="*/ 5760029 h 6383215"/>
                  <a:gd name="connsiteX1" fmla="*/ 1009425 w 4129872"/>
                  <a:gd name="connsiteY1" fmla="*/ 6376495 h 6383215"/>
                  <a:gd name="connsiteX2" fmla="*/ 815743 w 4129872"/>
                  <a:gd name="connsiteY2" fmla="*/ 6389307 h 6383215"/>
                  <a:gd name="connsiteX3" fmla="*/ 847395 w 4129872"/>
                  <a:gd name="connsiteY3" fmla="*/ 5249070 h 6383215"/>
                  <a:gd name="connsiteX4" fmla="*/ 849656 w 4129872"/>
                  <a:gd name="connsiteY4" fmla="*/ 3630281 h 6383215"/>
                  <a:gd name="connsiteX5" fmla="*/ 833076 w 4129872"/>
                  <a:gd name="connsiteY5" fmla="*/ 3615962 h 6383215"/>
                  <a:gd name="connsiteX6" fmla="*/ 537655 w 4129872"/>
                  <a:gd name="connsiteY6" fmla="*/ 3749354 h 6383215"/>
                  <a:gd name="connsiteX7" fmla="*/ 350755 w 4129872"/>
                  <a:gd name="connsiteY7" fmla="*/ 3751615 h 6383215"/>
                  <a:gd name="connsiteX8" fmla="*/ 178929 w 4129872"/>
                  <a:gd name="connsiteY8" fmla="*/ 3646107 h 6383215"/>
                  <a:gd name="connsiteX9" fmla="*/ 18406 w 4129872"/>
                  <a:gd name="connsiteY9" fmla="*/ 3457700 h 6383215"/>
                  <a:gd name="connsiteX10" fmla="*/ 25942 w 4129872"/>
                  <a:gd name="connsiteY10" fmla="*/ 3407961 h 6383215"/>
                  <a:gd name="connsiteX11" fmla="*/ 236204 w 4129872"/>
                  <a:gd name="connsiteY11" fmla="*/ 3283613 h 6383215"/>
                  <a:gd name="connsiteX12" fmla="*/ 436669 w 4129872"/>
                  <a:gd name="connsiteY12" fmla="*/ 3215786 h 6383215"/>
                  <a:gd name="connsiteX13" fmla="*/ 585887 w 4129872"/>
                  <a:gd name="connsiteY13" fmla="*/ 3245178 h 6383215"/>
                  <a:gd name="connsiteX14" fmla="*/ 747917 w 4129872"/>
                  <a:gd name="connsiteY14" fmla="*/ 3377816 h 6383215"/>
                  <a:gd name="connsiteX15" fmla="*/ 778062 w 4129872"/>
                  <a:gd name="connsiteY15" fmla="*/ 3465990 h 6383215"/>
                  <a:gd name="connsiteX16" fmla="*/ 851917 w 4129872"/>
                  <a:gd name="connsiteY16" fmla="*/ 3588831 h 6383215"/>
                  <a:gd name="connsiteX17" fmla="*/ 857192 w 4129872"/>
                  <a:gd name="connsiteY17" fmla="*/ 3510454 h 6383215"/>
                  <a:gd name="connsiteX18" fmla="*/ 1379455 w 4129872"/>
                  <a:gd name="connsiteY18" fmla="*/ 1309865 h 6383215"/>
                  <a:gd name="connsiteX19" fmla="*/ 1368151 w 4129872"/>
                  <a:gd name="connsiteY19" fmla="*/ 1281227 h 6383215"/>
                  <a:gd name="connsiteX20" fmla="*/ 1213658 w 4129872"/>
                  <a:gd name="connsiteY20" fmla="*/ 1229227 h 6383215"/>
                  <a:gd name="connsiteX21" fmla="*/ 1151860 w 4129872"/>
                  <a:gd name="connsiteY21" fmla="*/ 1148589 h 6383215"/>
                  <a:gd name="connsiteX22" fmla="*/ 1096092 w 4129872"/>
                  <a:gd name="connsiteY22" fmla="*/ 989574 h 6383215"/>
                  <a:gd name="connsiteX23" fmla="*/ 1105889 w 4129872"/>
                  <a:gd name="connsiteY23" fmla="*/ 965458 h 6383215"/>
                  <a:gd name="connsiteX24" fmla="*/ 1176730 w 4129872"/>
                  <a:gd name="connsiteY24" fmla="*/ 933805 h 6383215"/>
                  <a:gd name="connsiteX25" fmla="*/ 1269426 w 4129872"/>
                  <a:gd name="connsiteY25" fmla="*/ 939081 h 6383215"/>
                  <a:gd name="connsiteX26" fmla="*/ 1389252 w 4129872"/>
                  <a:gd name="connsiteY26" fmla="*/ 1054386 h 6383215"/>
                  <a:gd name="connsiteX27" fmla="*/ 1398296 w 4129872"/>
                  <a:gd name="connsiteY27" fmla="*/ 1111661 h 6383215"/>
                  <a:gd name="connsiteX28" fmla="*/ 1404325 w 4129872"/>
                  <a:gd name="connsiteY28" fmla="*/ 1257865 h 6383215"/>
                  <a:gd name="connsiteX29" fmla="*/ 1426180 w 4129872"/>
                  <a:gd name="connsiteY29" fmla="*/ 1213401 h 6383215"/>
                  <a:gd name="connsiteX30" fmla="*/ 1870066 w 4129872"/>
                  <a:gd name="connsiteY30" fmla="*/ 461282 h 6383215"/>
                  <a:gd name="connsiteX31" fmla="*/ 2173778 w 4129872"/>
                  <a:gd name="connsiteY31" fmla="*/ 194498 h 6383215"/>
                  <a:gd name="connsiteX32" fmla="*/ 2911578 w 4129872"/>
                  <a:gd name="connsiteY32" fmla="*/ 237455 h 6383215"/>
                  <a:gd name="connsiteX33" fmla="*/ 3283869 w 4129872"/>
                  <a:gd name="connsiteY33" fmla="*/ 920240 h 6383215"/>
                  <a:gd name="connsiteX34" fmla="*/ 3498653 w 4129872"/>
                  <a:gd name="connsiteY34" fmla="*/ 407021 h 6383215"/>
                  <a:gd name="connsiteX35" fmla="*/ 4131699 w 4129872"/>
                  <a:gd name="connsiteY35" fmla="*/ 62 h 6383215"/>
                  <a:gd name="connsiteX36" fmla="*/ 4002829 w 4129872"/>
                  <a:gd name="connsiteY36" fmla="*/ 659485 h 6383215"/>
                  <a:gd name="connsiteX37" fmla="*/ 3283115 w 4129872"/>
                  <a:gd name="connsiteY37" fmla="*/ 938327 h 6383215"/>
                  <a:gd name="connsiteX38" fmla="*/ 3026129 w 4129872"/>
                  <a:gd name="connsiteY38" fmla="*/ 914965 h 6383215"/>
                  <a:gd name="connsiteX39" fmla="*/ 2381778 w 4129872"/>
                  <a:gd name="connsiteY39" fmla="*/ 761225 h 6383215"/>
                  <a:gd name="connsiteX40" fmla="*/ 2830940 w 4129872"/>
                  <a:gd name="connsiteY40" fmla="*/ 661746 h 6383215"/>
                  <a:gd name="connsiteX41" fmla="*/ 3083404 w 4129872"/>
                  <a:gd name="connsiteY41" fmla="*/ 884820 h 6383215"/>
                  <a:gd name="connsiteX42" fmla="*/ 3206246 w 4129872"/>
                  <a:gd name="connsiteY42" fmla="*/ 927776 h 6383215"/>
                  <a:gd name="connsiteX43" fmla="*/ 3157260 w 4129872"/>
                  <a:gd name="connsiteY43" fmla="*/ 631601 h 6383215"/>
                  <a:gd name="connsiteX44" fmla="*/ 3022361 w 4129872"/>
                  <a:gd name="connsiteY44" fmla="*/ 392702 h 6383215"/>
                  <a:gd name="connsiteX45" fmla="*/ 1527920 w 4129872"/>
                  <a:gd name="connsiteY45" fmla="*/ 1165169 h 6383215"/>
                  <a:gd name="connsiteX46" fmla="*/ 1013193 w 4129872"/>
                  <a:gd name="connsiteY46" fmla="*/ 2874393 h 6383215"/>
                  <a:gd name="connsiteX47" fmla="*/ 1289020 w 4129872"/>
                  <a:gd name="connsiteY47" fmla="*/ 2364942 h 6383215"/>
                  <a:gd name="connsiteX48" fmla="*/ 1474412 w 4129872"/>
                  <a:gd name="connsiteY48" fmla="*/ 2008477 h 6383215"/>
                  <a:gd name="connsiteX49" fmla="*/ 1512847 w 4129872"/>
                  <a:gd name="connsiteY49" fmla="*/ 1887143 h 6383215"/>
                  <a:gd name="connsiteX50" fmla="*/ 1624384 w 4129872"/>
                  <a:gd name="connsiteY50" fmla="*/ 1755258 h 6383215"/>
                  <a:gd name="connsiteX51" fmla="*/ 1810530 w 4129872"/>
                  <a:gd name="connsiteY51" fmla="*/ 1728881 h 6383215"/>
                  <a:gd name="connsiteX52" fmla="*/ 1845950 w 4129872"/>
                  <a:gd name="connsiteY52" fmla="*/ 1734910 h 6383215"/>
                  <a:gd name="connsiteX53" fmla="*/ 1887400 w 4129872"/>
                  <a:gd name="connsiteY53" fmla="*/ 1798969 h 6383215"/>
                  <a:gd name="connsiteX54" fmla="*/ 1868559 w 4129872"/>
                  <a:gd name="connsiteY54" fmla="*/ 1859259 h 6383215"/>
                  <a:gd name="connsiteX55" fmla="*/ 1806008 w 4129872"/>
                  <a:gd name="connsiteY55" fmla="*/ 1987375 h 6383215"/>
                  <a:gd name="connsiteX56" fmla="*/ 1776617 w 4129872"/>
                  <a:gd name="connsiteY56" fmla="*/ 2022042 h 6383215"/>
                  <a:gd name="connsiteX57" fmla="*/ 1776617 w 4129872"/>
                  <a:gd name="connsiteY57" fmla="*/ 2047665 h 6383215"/>
                  <a:gd name="connsiteX58" fmla="*/ 1802240 w 4129872"/>
                  <a:gd name="connsiteY58" fmla="*/ 2065752 h 6383215"/>
                  <a:gd name="connsiteX59" fmla="*/ 1879863 w 4129872"/>
                  <a:gd name="connsiteY59" fmla="*/ 2214217 h 6383215"/>
                  <a:gd name="connsiteX60" fmla="*/ 1851979 w 4129872"/>
                  <a:gd name="connsiteY60" fmla="*/ 2297116 h 6383215"/>
                  <a:gd name="connsiteX61" fmla="*/ 1827110 w 4129872"/>
                  <a:gd name="connsiteY61" fmla="*/ 2309174 h 6383215"/>
                  <a:gd name="connsiteX62" fmla="*/ 1674123 w 4129872"/>
                  <a:gd name="connsiteY62" fmla="*/ 2293348 h 6383215"/>
                  <a:gd name="connsiteX63" fmla="*/ 1579920 w 4129872"/>
                  <a:gd name="connsiteY63" fmla="*/ 2250391 h 6383215"/>
                  <a:gd name="connsiteX64" fmla="*/ 1487977 w 4129872"/>
                  <a:gd name="connsiteY64" fmla="*/ 2214217 h 6383215"/>
                  <a:gd name="connsiteX65" fmla="*/ 1469890 w 4129872"/>
                  <a:gd name="connsiteY65" fmla="*/ 2196883 h 6383215"/>
                  <a:gd name="connsiteX66" fmla="*/ 1475919 w 4129872"/>
                  <a:gd name="connsiteY66" fmla="*/ 2138854 h 6383215"/>
                  <a:gd name="connsiteX67" fmla="*/ 1491746 w 4129872"/>
                  <a:gd name="connsiteY67" fmla="*/ 2082332 h 6383215"/>
                  <a:gd name="connsiteX68" fmla="*/ 1463108 w 4129872"/>
                  <a:gd name="connsiteY68" fmla="*/ 2135840 h 6383215"/>
                  <a:gd name="connsiteX69" fmla="*/ 1037309 w 4129872"/>
                  <a:gd name="connsiteY69" fmla="*/ 2986684 h 6383215"/>
                  <a:gd name="connsiteX70" fmla="*/ 944613 w 4129872"/>
                  <a:gd name="connsiteY70" fmla="*/ 3632542 h 6383215"/>
                  <a:gd name="connsiteX71" fmla="*/ 975512 w 4129872"/>
                  <a:gd name="connsiteY71" fmla="*/ 4913706 h 6383215"/>
                  <a:gd name="connsiteX72" fmla="*/ 1080266 w 4129872"/>
                  <a:gd name="connsiteY72" fmla="*/ 4559502 h 6383215"/>
                  <a:gd name="connsiteX73" fmla="*/ 1094585 w 4129872"/>
                  <a:gd name="connsiteY73" fmla="*/ 4531618 h 6383215"/>
                  <a:gd name="connsiteX74" fmla="*/ 1285252 w 4129872"/>
                  <a:gd name="connsiteY74" fmla="*/ 4338690 h 6383215"/>
                  <a:gd name="connsiteX75" fmla="*/ 1489485 w 4129872"/>
                  <a:gd name="connsiteY75" fmla="*/ 4258051 h 6383215"/>
                  <a:gd name="connsiteX76" fmla="*/ 1552036 w 4129872"/>
                  <a:gd name="connsiteY76" fmla="*/ 4233936 h 6383215"/>
                  <a:gd name="connsiteX77" fmla="*/ 1734413 w 4129872"/>
                  <a:gd name="connsiteY77" fmla="*/ 4177414 h 6383215"/>
                  <a:gd name="connsiteX78" fmla="*/ 1746471 w 4129872"/>
                  <a:gd name="connsiteY78" fmla="*/ 4178167 h 6383215"/>
                  <a:gd name="connsiteX79" fmla="*/ 1745718 w 4129872"/>
                  <a:gd name="connsiteY79" fmla="*/ 4191732 h 6383215"/>
                  <a:gd name="connsiteX80" fmla="*/ 1650007 w 4129872"/>
                  <a:gd name="connsiteY80" fmla="*/ 4371849 h 6383215"/>
                  <a:gd name="connsiteX81" fmla="*/ 1591978 w 4129872"/>
                  <a:gd name="connsiteY81" fmla="*/ 4426111 h 6383215"/>
                  <a:gd name="connsiteX82" fmla="*/ 1260382 w 4129872"/>
                  <a:gd name="connsiteY82" fmla="*/ 4668024 h 6383215"/>
                  <a:gd name="connsiteX83" fmla="*/ 977773 w 4129872"/>
                  <a:gd name="connsiteY83" fmla="*/ 4983040 h 6383215"/>
                  <a:gd name="connsiteX84" fmla="*/ 1002642 w 4129872"/>
                  <a:gd name="connsiteY84" fmla="*/ 5760029 h 6383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4129872" h="6383215">
                    <a:moveTo>
                      <a:pt x="1002642" y="5760029"/>
                    </a:moveTo>
                    <a:cubicBezTo>
                      <a:pt x="1004149" y="5965015"/>
                      <a:pt x="1008671" y="6190350"/>
                      <a:pt x="1009425" y="6376495"/>
                    </a:cubicBezTo>
                    <a:cubicBezTo>
                      <a:pt x="949135" y="6376495"/>
                      <a:pt x="896381" y="6389307"/>
                      <a:pt x="815743" y="6389307"/>
                    </a:cubicBezTo>
                    <a:cubicBezTo>
                      <a:pt x="815743" y="6164726"/>
                      <a:pt x="853424" y="5473651"/>
                      <a:pt x="847395" y="5249070"/>
                    </a:cubicBezTo>
                    <a:cubicBezTo>
                      <a:pt x="847395" y="4729068"/>
                      <a:pt x="827801" y="3975441"/>
                      <a:pt x="849656" y="3630281"/>
                    </a:cubicBezTo>
                    <a:cubicBezTo>
                      <a:pt x="850410" y="3616715"/>
                      <a:pt x="847395" y="3614455"/>
                      <a:pt x="833076" y="3615962"/>
                    </a:cubicBezTo>
                    <a:cubicBezTo>
                      <a:pt x="759221" y="3625005"/>
                      <a:pt x="570814" y="3734281"/>
                      <a:pt x="537655" y="3749354"/>
                    </a:cubicBezTo>
                    <a:cubicBezTo>
                      <a:pt x="476611" y="3777238"/>
                      <a:pt x="414814" y="3781006"/>
                      <a:pt x="350755" y="3751615"/>
                    </a:cubicBezTo>
                    <a:cubicBezTo>
                      <a:pt x="288958" y="3722977"/>
                      <a:pt x="233943" y="3685296"/>
                      <a:pt x="178929" y="3646107"/>
                    </a:cubicBezTo>
                    <a:cubicBezTo>
                      <a:pt x="126928" y="3609933"/>
                      <a:pt x="56841" y="3496889"/>
                      <a:pt x="18406" y="3457700"/>
                    </a:cubicBezTo>
                    <a:cubicBezTo>
                      <a:pt x="-7971" y="3430570"/>
                      <a:pt x="-6464" y="3426802"/>
                      <a:pt x="25942" y="3407961"/>
                    </a:cubicBezTo>
                    <a:cubicBezTo>
                      <a:pt x="96030" y="3367265"/>
                      <a:pt x="167624" y="3328830"/>
                      <a:pt x="236204" y="3283613"/>
                    </a:cubicBezTo>
                    <a:cubicBezTo>
                      <a:pt x="294987" y="3244424"/>
                      <a:pt x="343973" y="3208250"/>
                      <a:pt x="436669" y="3215786"/>
                    </a:cubicBezTo>
                    <a:cubicBezTo>
                      <a:pt x="472089" y="3218801"/>
                      <a:pt x="547452" y="3221062"/>
                      <a:pt x="585887" y="3245178"/>
                    </a:cubicBezTo>
                    <a:cubicBezTo>
                      <a:pt x="645423" y="3282859"/>
                      <a:pt x="703452" y="3321294"/>
                      <a:pt x="747917" y="3377816"/>
                    </a:cubicBezTo>
                    <a:cubicBezTo>
                      <a:pt x="769018" y="3404193"/>
                      <a:pt x="775047" y="3434338"/>
                      <a:pt x="778062" y="3465990"/>
                    </a:cubicBezTo>
                    <a:cubicBezTo>
                      <a:pt x="783337" y="3527034"/>
                      <a:pt x="839105" y="3574512"/>
                      <a:pt x="851917" y="3588831"/>
                    </a:cubicBezTo>
                    <a:cubicBezTo>
                      <a:pt x="854178" y="3560193"/>
                      <a:pt x="856439" y="3535324"/>
                      <a:pt x="857192" y="3510454"/>
                    </a:cubicBezTo>
                    <a:cubicBezTo>
                      <a:pt x="887337" y="2749291"/>
                      <a:pt x="1077251" y="2005462"/>
                      <a:pt x="1379455" y="1309865"/>
                    </a:cubicBezTo>
                    <a:cubicBezTo>
                      <a:pt x="1386238" y="1294793"/>
                      <a:pt x="1383223" y="1288010"/>
                      <a:pt x="1368151" y="1281227"/>
                    </a:cubicBezTo>
                    <a:cubicBezTo>
                      <a:pt x="1316904" y="1258619"/>
                      <a:pt x="1260382" y="1258619"/>
                      <a:pt x="1213658" y="1229227"/>
                    </a:cubicBezTo>
                    <a:cubicBezTo>
                      <a:pt x="1184266" y="1210386"/>
                      <a:pt x="1164672" y="1180995"/>
                      <a:pt x="1151860" y="1148589"/>
                    </a:cubicBezTo>
                    <a:cubicBezTo>
                      <a:pt x="1132266" y="1095835"/>
                      <a:pt x="1114179" y="1043081"/>
                      <a:pt x="1096092" y="989574"/>
                    </a:cubicBezTo>
                    <a:cubicBezTo>
                      <a:pt x="1092324" y="978269"/>
                      <a:pt x="1095338" y="969980"/>
                      <a:pt x="1105889" y="965458"/>
                    </a:cubicBezTo>
                    <a:cubicBezTo>
                      <a:pt x="1129251" y="954907"/>
                      <a:pt x="1152614" y="942095"/>
                      <a:pt x="1176730" y="933805"/>
                    </a:cubicBezTo>
                    <a:cubicBezTo>
                      <a:pt x="1207629" y="924008"/>
                      <a:pt x="1237774" y="927776"/>
                      <a:pt x="1269426" y="939081"/>
                    </a:cubicBezTo>
                    <a:cubicBezTo>
                      <a:pt x="1327455" y="960182"/>
                      <a:pt x="1361368" y="1003893"/>
                      <a:pt x="1389252" y="1054386"/>
                    </a:cubicBezTo>
                    <a:cubicBezTo>
                      <a:pt x="1399050" y="1072473"/>
                      <a:pt x="1399050" y="1092067"/>
                      <a:pt x="1398296" y="1111661"/>
                    </a:cubicBezTo>
                    <a:cubicBezTo>
                      <a:pt x="1397542" y="1151603"/>
                      <a:pt x="1392267" y="1219430"/>
                      <a:pt x="1404325" y="1257865"/>
                    </a:cubicBezTo>
                    <a:cubicBezTo>
                      <a:pt x="1411861" y="1253343"/>
                      <a:pt x="1423166" y="1219430"/>
                      <a:pt x="1426180" y="1213401"/>
                    </a:cubicBezTo>
                    <a:cubicBezTo>
                      <a:pt x="1559572" y="955661"/>
                      <a:pt x="1680152" y="683602"/>
                      <a:pt x="1870066" y="461282"/>
                    </a:cubicBezTo>
                    <a:cubicBezTo>
                      <a:pt x="1962762" y="352760"/>
                      <a:pt x="2054704" y="274382"/>
                      <a:pt x="2173778" y="194498"/>
                    </a:cubicBezTo>
                    <a:cubicBezTo>
                      <a:pt x="2378764" y="57338"/>
                      <a:pt x="2653837" y="29454"/>
                      <a:pt x="2911578" y="237455"/>
                    </a:cubicBezTo>
                    <a:cubicBezTo>
                      <a:pt x="3158767" y="437166"/>
                      <a:pt x="3228101" y="615022"/>
                      <a:pt x="3283869" y="920240"/>
                    </a:cubicBezTo>
                    <a:cubicBezTo>
                      <a:pt x="3389377" y="795138"/>
                      <a:pt x="3433087" y="556992"/>
                      <a:pt x="3498653" y="407021"/>
                    </a:cubicBezTo>
                    <a:cubicBezTo>
                      <a:pt x="3605668" y="163599"/>
                      <a:pt x="3865669" y="-3706"/>
                      <a:pt x="4131699" y="62"/>
                    </a:cubicBezTo>
                    <a:cubicBezTo>
                      <a:pt x="4139235" y="202788"/>
                      <a:pt x="4119641" y="493688"/>
                      <a:pt x="4002829" y="659485"/>
                    </a:cubicBezTo>
                    <a:cubicBezTo>
                      <a:pt x="3876219" y="838849"/>
                      <a:pt x="3484334" y="916472"/>
                      <a:pt x="3283115" y="938327"/>
                    </a:cubicBezTo>
                    <a:cubicBezTo>
                      <a:pt x="3185144" y="948878"/>
                      <a:pt x="3159521" y="918733"/>
                      <a:pt x="3026129" y="914965"/>
                    </a:cubicBezTo>
                    <a:cubicBezTo>
                      <a:pt x="2513663" y="900646"/>
                      <a:pt x="2731461" y="804935"/>
                      <a:pt x="2381778" y="761225"/>
                    </a:cubicBezTo>
                    <a:cubicBezTo>
                      <a:pt x="2509141" y="667775"/>
                      <a:pt x="2675693" y="630094"/>
                      <a:pt x="2830940" y="661746"/>
                    </a:cubicBezTo>
                    <a:cubicBezTo>
                      <a:pt x="2963578" y="688877"/>
                      <a:pt x="3016332" y="767254"/>
                      <a:pt x="3083404" y="884820"/>
                    </a:cubicBezTo>
                    <a:cubicBezTo>
                      <a:pt x="3103752" y="919487"/>
                      <a:pt x="3163289" y="917226"/>
                      <a:pt x="3206246" y="927776"/>
                    </a:cubicBezTo>
                    <a:cubicBezTo>
                      <a:pt x="3191927" y="881805"/>
                      <a:pt x="3185898" y="709225"/>
                      <a:pt x="3157260" y="631601"/>
                    </a:cubicBezTo>
                    <a:cubicBezTo>
                      <a:pt x="3122593" y="538152"/>
                      <a:pt x="3089434" y="470325"/>
                      <a:pt x="3022361" y="392702"/>
                    </a:cubicBezTo>
                    <a:cubicBezTo>
                      <a:pt x="2477489" y="-237330"/>
                      <a:pt x="1914530" y="385165"/>
                      <a:pt x="1527920" y="1165169"/>
                    </a:cubicBezTo>
                    <a:cubicBezTo>
                      <a:pt x="1259629" y="1707026"/>
                      <a:pt x="1102121" y="2275261"/>
                      <a:pt x="1013193" y="2874393"/>
                    </a:cubicBezTo>
                    <a:cubicBezTo>
                      <a:pt x="1099860" y="2694277"/>
                      <a:pt x="1198585" y="2523204"/>
                      <a:pt x="1289020" y="2364942"/>
                    </a:cubicBezTo>
                    <a:cubicBezTo>
                      <a:pt x="1342528" y="2271492"/>
                      <a:pt x="1420905" y="2101926"/>
                      <a:pt x="1474412" y="2008477"/>
                    </a:cubicBezTo>
                    <a:cubicBezTo>
                      <a:pt x="1501543" y="1960998"/>
                      <a:pt x="1509833" y="1942158"/>
                      <a:pt x="1512847" y="1887143"/>
                    </a:cubicBezTo>
                    <a:cubicBezTo>
                      <a:pt x="1516615" y="1813287"/>
                      <a:pt x="1563340" y="1777113"/>
                      <a:pt x="1624384" y="1755258"/>
                    </a:cubicBezTo>
                    <a:cubicBezTo>
                      <a:pt x="1683921" y="1733403"/>
                      <a:pt x="1746471" y="1723606"/>
                      <a:pt x="1810530" y="1728881"/>
                    </a:cubicBezTo>
                    <a:cubicBezTo>
                      <a:pt x="1822588" y="1729635"/>
                      <a:pt x="1833892" y="1731896"/>
                      <a:pt x="1845950" y="1734910"/>
                    </a:cubicBezTo>
                    <a:cubicBezTo>
                      <a:pt x="1879863" y="1743200"/>
                      <a:pt x="1893429" y="1765055"/>
                      <a:pt x="1887400" y="1798969"/>
                    </a:cubicBezTo>
                    <a:cubicBezTo>
                      <a:pt x="1883632" y="1820070"/>
                      <a:pt x="1877602" y="1840418"/>
                      <a:pt x="1868559" y="1859259"/>
                    </a:cubicBezTo>
                    <a:cubicBezTo>
                      <a:pt x="1848211" y="1902215"/>
                      <a:pt x="1827110" y="1945172"/>
                      <a:pt x="1806008" y="1987375"/>
                    </a:cubicBezTo>
                    <a:cubicBezTo>
                      <a:pt x="1799225" y="2000941"/>
                      <a:pt x="1790182" y="2013752"/>
                      <a:pt x="1776617" y="2022042"/>
                    </a:cubicBezTo>
                    <a:cubicBezTo>
                      <a:pt x="1763051" y="2030332"/>
                      <a:pt x="1763805" y="2039375"/>
                      <a:pt x="1776617" y="2047665"/>
                    </a:cubicBezTo>
                    <a:cubicBezTo>
                      <a:pt x="1785660" y="2053694"/>
                      <a:pt x="1793950" y="2059723"/>
                      <a:pt x="1802240" y="2065752"/>
                    </a:cubicBezTo>
                    <a:cubicBezTo>
                      <a:pt x="1851225" y="2102680"/>
                      <a:pt x="1880617" y="2151666"/>
                      <a:pt x="1879863" y="2214217"/>
                    </a:cubicBezTo>
                    <a:cubicBezTo>
                      <a:pt x="1879863" y="2244362"/>
                      <a:pt x="1865544" y="2270739"/>
                      <a:pt x="1851979" y="2297116"/>
                    </a:cubicBezTo>
                    <a:cubicBezTo>
                      <a:pt x="1846704" y="2306913"/>
                      <a:pt x="1838414" y="2310681"/>
                      <a:pt x="1827110" y="2309174"/>
                    </a:cubicBezTo>
                    <a:cubicBezTo>
                      <a:pt x="1775863" y="2303898"/>
                      <a:pt x="1725370" y="2297869"/>
                      <a:pt x="1674123" y="2293348"/>
                    </a:cubicBezTo>
                    <a:cubicBezTo>
                      <a:pt x="1637949" y="2289579"/>
                      <a:pt x="1607051" y="2274507"/>
                      <a:pt x="1579920" y="2250391"/>
                    </a:cubicBezTo>
                    <a:cubicBezTo>
                      <a:pt x="1553543" y="2227028"/>
                      <a:pt x="1526412" y="2206680"/>
                      <a:pt x="1487977" y="2214217"/>
                    </a:cubicBezTo>
                    <a:cubicBezTo>
                      <a:pt x="1476673" y="2216478"/>
                      <a:pt x="1472905" y="2205927"/>
                      <a:pt x="1469890" y="2196883"/>
                    </a:cubicBezTo>
                    <a:cubicBezTo>
                      <a:pt x="1463108" y="2176535"/>
                      <a:pt x="1471398" y="2158448"/>
                      <a:pt x="1475919" y="2138854"/>
                    </a:cubicBezTo>
                    <a:cubicBezTo>
                      <a:pt x="1478934" y="2126043"/>
                      <a:pt x="1487224" y="2098158"/>
                      <a:pt x="1491746" y="2082332"/>
                    </a:cubicBezTo>
                    <a:cubicBezTo>
                      <a:pt x="1476673" y="2101173"/>
                      <a:pt x="1469137" y="2123028"/>
                      <a:pt x="1463108" y="2135840"/>
                    </a:cubicBezTo>
                    <a:cubicBezTo>
                      <a:pt x="1330470" y="2396594"/>
                      <a:pt x="1194063" y="2679204"/>
                      <a:pt x="1037309" y="2986684"/>
                    </a:cubicBezTo>
                    <a:cubicBezTo>
                      <a:pt x="976265" y="3105757"/>
                      <a:pt x="958932" y="3384599"/>
                      <a:pt x="944613" y="3632542"/>
                    </a:cubicBezTo>
                    <a:cubicBezTo>
                      <a:pt x="924265" y="3979210"/>
                      <a:pt x="970236" y="4831561"/>
                      <a:pt x="975512" y="4913706"/>
                    </a:cubicBezTo>
                    <a:cubicBezTo>
                      <a:pt x="989077" y="4789358"/>
                      <a:pt x="1036555" y="4674807"/>
                      <a:pt x="1080266" y="4559502"/>
                    </a:cubicBezTo>
                    <a:cubicBezTo>
                      <a:pt x="1084034" y="4549705"/>
                      <a:pt x="1088556" y="4539908"/>
                      <a:pt x="1094585" y="4531618"/>
                    </a:cubicBezTo>
                    <a:cubicBezTo>
                      <a:pt x="1148846" y="4458516"/>
                      <a:pt x="1202353" y="4386168"/>
                      <a:pt x="1285252" y="4338690"/>
                    </a:cubicBezTo>
                    <a:cubicBezTo>
                      <a:pt x="1350064" y="4301008"/>
                      <a:pt x="1419397" y="4278399"/>
                      <a:pt x="1489485" y="4258051"/>
                    </a:cubicBezTo>
                    <a:cubicBezTo>
                      <a:pt x="1511340" y="4252023"/>
                      <a:pt x="1532441" y="4244486"/>
                      <a:pt x="1552036" y="4233936"/>
                    </a:cubicBezTo>
                    <a:cubicBezTo>
                      <a:pt x="1609311" y="4203037"/>
                      <a:pt x="1671862" y="4190979"/>
                      <a:pt x="1734413" y="4177414"/>
                    </a:cubicBezTo>
                    <a:cubicBezTo>
                      <a:pt x="1738181" y="4176660"/>
                      <a:pt x="1743457" y="4175906"/>
                      <a:pt x="1746471" y="4178167"/>
                    </a:cubicBezTo>
                    <a:cubicBezTo>
                      <a:pt x="1750993" y="4181935"/>
                      <a:pt x="1747979" y="4187211"/>
                      <a:pt x="1745718" y="4191732"/>
                    </a:cubicBezTo>
                    <a:cubicBezTo>
                      <a:pt x="1712558" y="4251269"/>
                      <a:pt x="1686181" y="4313820"/>
                      <a:pt x="1650007" y="4371849"/>
                    </a:cubicBezTo>
                    <a:cubicBezTo>
                      <a:pt x="1635688" y="4394458"/>
                      <a:pt x="1613833" y="4411038"/>
                      <a:pt x="1591978" y="4426111"/>
                    </a:cubicBezTo>
                    <a:cubicBezTo>
                      <a:pt x="1478934" y="4502980"/>
                      <a:pt x="1366644" y="4581357"/>
                      <a:pt x="1260382" y="4668024"/>
                    </a:cubicBezTo>
                    <a:cubicBezTo>
                      <a:pt x="1154875" y="4753938"/>
                      <a:pt x="977773" y="4974750"/>
                      <a:pt x="977773" y="4983040"/>
                    </a:cubicBezTo>
                    <a:cubicBezTo>
                      <a:pt x="976265" y="5350056"/>
                      <a:pt x="1001888" y="5732145"/>
                      <a:pt x="1002642" y="5760029"/>
                    </a:cubicBezTo>
                    <a:close/>
                  </a:path>
                </a:pathLst>
              </a:custGeom>
              <a:solidFill>
                <a:srgbClr val="74A03A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DCAEE881-F829-47F2-B754-53AC1F857E72}"/>
                  </a:ext>
                </a:extLst>
              </p:cNvPr>
              <p:cNvSpPr/>
              <p:nvPr/>
            </p:nvSpPr>
            <p:spPr>
              <a:xfrm>
                <a:off x="3440203" y="3431880"/>
                <a:ext cx="2147835" cy="1303774"/>
              </a:xfrm>
              <a:custGeom>
                <a:avLst/>
                <a:gdLst>
                  <a:gd name="connsiteX0" fmla="*/ 1188486 w 2147835"/>
                  <a:gd name="connsiteY0" fmla="*/ 377701 h 1303773"/>
                  <a:gd name="connsiteX1" fmla="*/ 1250283 w 2147835"/>
                  <a:gd name="connsiteY1" fmla="*/ 448542 h 1303773"/>
                  <a:gd name="connsiteX2" fmla="*/ 1233704 w 2147835"/>
                  <a:gd name="connsiteY2" fmla="*/ 544253 h 1303773"/>
                  <a:gd name="connsiteX3" fmla="*/ 1150051 w 2147835"/>
                  <a:gd name="connsiteY3" fmla="*/ 707036 h 1303773"/>
                  <a:gd name="connsiteX4" fmla="*/ 1276660 w 2147835"/>
                  <a:gd name="connsiteY4" fmla="*/ 763558 h 1303773"/>
                  <a:gd name="connsiteX5" fmla="*/ 1390458 w 2147835"/>
                  <a:gd name="connsiteY5" fmla="*/ 755268 h 1303773"/>
                  <a:gd name="connsiteX6" fmla="*/ 1593937 w 2147835"/>
                  <a:gd name="connsiteY6" fmla="*/ 809529 h 1303773"/>
                  <a:gd name="connsiteX7" fmla="*/ 1795155 w 2147835"/>
                  <a:gd name="connsiteY7" fmla="*/ 900718 h 1303773"/>
                  <a:gd name="connsiteX8" fmla="*/ 1887851 w 2147835"/>
                  <a:gd name="connsiteY8" fmla="*/ 914283 h 1303773"/>
                  <a:gd name="connsiteX9" fmla="*/ 2073244 w 2147835"/>
                  <a:gd name="connsiteY9" fmla="*/ 915791 h 1303773"/>
                  <a:gd name="connsiteX10" fmla="*/ 2135041 w 2147835"/>
                  <a:gd name="connsiteY10" fmla="*/ 914283 h 1303773"/>
                  <a:gd name="connsiteX11" fmla="*/ 2149360 w 2147835"/>
                  <a:gd name="connsiteY11" fmla="*/ 935385 h 1303773"/>
                  <a:gd name="connsiteX12" fmla="*/ 2098867 w 2147835"/>
                  <a:gd name="connsiteY12" fmla="*/ 991907 h 1303773"/>
                  <a:gd name="connsiteX13" fmla="*/ 1957185 w 2147835"/>
                  <a:gd name="connsiteY13" fmla="*/ 1092139 h 1303773"/>
                  <a:gd name="connsiteX14" fmla="*/ 1847156 w 2147835"/>
                  <a:gd name="connsiteY14" fmla="*/ 1126052 h 1303773"/>
                  <a:gd name="connsiteX15" fmla="*/ 1834344 w 2147835"/>
                  <a:gd name="connsiteY15" fmla="*/ 1110226 h 1303773"/>
                  <a:gd name="connsiteX16" fmla="*/ 1809474 w 2147835"/>
                  <a:gd name="connsiteY16" fmla="*/ 1022052 h 1303773"/>
                  <a:gd name="connsiteX17" fmla="*/ 1577357 w 2147835"/>
                  <a:gd name="connsiteY17" fmla="*/ 902225 h 1303773"/>
                  <a:gd name="connsiteX18" fmla="*/ 1457531 w 2147835"/>
                  <a:gd name="connsiteY18" fmla="*/ 878109 h 1303773"/>
                  <a:gd name="connsiteX19" fmla="*/ 1302284 w 2147835"/>
                  <a:gd name="connsiteY19" fmla="*/ 895443 h 1303773"/>
                  <a:gd name="connsiteX20" fmla="*/ 1045297 w 2147835"/>
                  <a:gd name="connsiteY20" fmla="*/ 973820 h 1303773"/>
                  <a:gd name="connsiteX21" fmla="*/ 959384 w 2147835"/>
                  <a:gd name="connsiteY21" fmla="*/ 1026573 h 1303773"/>
                  <a:gd name="connsiteX22" fmla="*/ 649643 w 2147835"/>
                  <a:gd name="connsiteY22" fmla="*/ 1295618 h 1303773"/>
                  <a:gd name="connsiteX23" fmla="*/ 615730 w 2147835"/>
                  <a:gd name="connsiteY23" fmla="*/ 1295618 h 1303773"/>
                  <a:gd name="connsiteX24" fmla="*/ 65583 w 2147835"/>
                  <a:gd name="connsiteY24" fmla="*/ 831384 h 1303773"/>
                  <a:gd name="connsiteX25" fmla="*/ 17 w 2147835"/>
                  <a:gd name="connsiteY25" fmla="*/ 731906 h 1303773"/>
                  <a:gd name="connsiteX26" fmla="*/ 38452 w 2147835"/>
                  <a:gd name="connsiteY26" fmla="*/ 651268 h 1303773"/>
                  <a:gd name="connsiteX27" fmla="*/ 600658 w 2147835"/>
                  <a:gd name="connsiteY27" fmla="*/ 33294 h 1303773"/>
                  <a:gd name="connsiteX28" fmla="*/ 813180 w 2147835"/>
                  <a:gd name="connsiteY28" fmla="*/ 73236 h 1303773"/>
                  <a:gd name="connsiteX29" fmla="*/ 1188486 w 2147835"/>
                  <a:gd name="connsiteY29" fmla="*/ 377701 h 1303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147835" h="1303773">
                    <a:moveTo>
                      <a:pt x="1188486" y="377701"/>
                    </a:moveTo>
                    <a:cubicBezTo>
                      <a:pt x="1212602" y="396542"/>
                      <a:pt x="1240486" y="417643"/>
                      <a:pt x="1250283" y="448542"/>
                    </a:cubicBezTo>
                    <a:cubicBezTo>
                      <a:pt x="1260834" y="483209"/>
                      <a:pt x="1251791" y="512601"/>
                      <a:pt x="1233704" y="544253"/>
                    </a:cubicBezTo>
                    <a:cubicBezTo>
                      <a:pt x="1211095" y="584949"/>
                      <a:pt x="1150051" y="693471"/>
                      <a:pt x="1150051" y="707036"/>
                    </a:cubicBezTo>
                    <a:cubicBezTo>
                      <a:pt x="1151558" y="763558"/>
                      <a:pt x="1223153" y="766572"/>
                      <a:pt x="1276660" y="763558"/>
                    </a:cubicBezTo>
                    <a:cubicBezTo>
                      <a:pt x="1318863" y="761297"/>
                      <a:pt x="1355037" y="758283"/>
                      <a:pt x="1390458" y="755268"/>
                    </a:cubicBezTo>
                    <a:cubicBezTo>
                      <a:pt x="1466574" y="749239"/>
                      <a:pt x="1526864" y="776370"/>
                      <a:pt x="1593937" y="809529"/>
                    </a:cubicBezTo>
                    <a:cubicBezTo>
                      <a:pt x="1659502" y="842689"/>
                      <a:pt x="1728083" y="870573"/>
                      <a:pt x="1795155" y="900718"/>
                    </a:cubicBezTo>
                    <a:cubicBezTo>
                      <a:pt x="1824547" y="914283"/>
                      <a:pt x="1855445" y="912776"/>
                      <a:pt x="1887851" y="914283"/>
                    </a:cubicBezTo>
                    <a:cubicBezTo>
                      <a:pt x="1966228" y="917298"/>
                      <a:pt x="2006171" y="913529"/>
                      <a:pt x="2073244" y="915791"/>
                    </a:cubicBezTo>
                    <a:cubicBezTo>
                      <a:pt x="2092084" y="916544"/>
                      <a:pt x="2116200" y="914283"/>
                      <a:pt x="2135041" y="914283"/>
                    </a:cubicBezTo>
                    <a:cubicBezTo>
                      <a:pt x="2148606" y="914283"/>
                      <a:pt x="2155389" y="924834"/>
                      <a:pt x="2149360" y="935385"/>
                    </a:cubicBezTo>
                    <a:cubicBezTo>
                      <a:pt x="2135041" y="961762"/>
                      <a:pt x="2118461" y="971559"/>
                      <a:pt x="2098867" y="991907"/>
                    </a:cubicBezTo>
                    <a:cubicBezTo>
                      <a:pt x="2055156" y="1038632"/>
                      <a:pt x="2012200" y="1060487"/>
                      <a:pt x="1957185" y="1092139"/>
                    </a:cubicBezTo>
                    <a:cubicBezTo>
                      <a:pt x="1923272" y="1111734"/>
                      <a:pt x="1884837" y="1119270"/>
                      <a:pt x="1847156" y="1126052"/>
                    </a:cubicBezTo>
                    <a:cubicBezTo>
                      <a:pt x="1835851" y="1128313"/>
                      <a:pt x="1831329" y="1119270"/>
                      <a:pt x="1834344" y="1110226"/>
                    </a:cubicBezTo>
                    <a:cubicBezTo>
                      <a:pt x="1849416" y="1052197"/>
                      <a:pt x="1845648" y="1050690"/>
                      <a:pt x="1809474" y="1022052"/>
                    </a:cubicBezTo>
                    <a:cubicBezTo>
                      <a:pt x="1752952" y="976081"/>
                      <a:pt x="1647445" y="926341"/>
                      <a:pt x="1577357" y="902225"/>
                    </a:cubicBezTo>
                    <a:cubicBezTo>
                      <a:pt x="1533647" y="887153"/>
                      <a:pt x="1495212" y="882631"/>
                      <a:pt x="1457531" y="878109"/>
                    </a:cubicBezTo>
                    <a:cubicBezTo>
                      <a:pt x="1412313" y="872834"/>
                      <a:pt x="1343733" y="882631"/>
                      <a:pt x="1302284" y="895443"/>
                    </a:cubicBezTo>
                    <a:cubicBezTo>
                      <a:pt x="1213356" y="923327"/>
                      <a:pt x="1134979" y="946689"/>
                      <a:pt x="1045297" y="973820"/>
                    </a:cubicBezTo>
                    <a:cubicBezTo>
                      <a:pt x="1009877" y="984370"/>
                      <a:pt x="986514" y="1001704"/>
                      <a:pt x="959384" y="1026573"/>
                    </a:cubicBezTo>
                    <a:cubicBezTo>
                      <a:pt x="892311" y="1088371"/>
                      <a:pt x="685817" y="1265473"/>
                      <a:pt x="649643" y="1295618"/>
                    </a:cubicBezTo>
                    <a:cubicBezTo>
                      <a:pt x="636832" y="1306169"/>
                      <a:pt x="628542" y="1306923"/>
                      <a:pt x="615730" y="1295618"/>
                    </a:cubicBezTo>
                    <a:cubicBezTo>
                      <a:pt x="501179" y="1193879"/>
                      <a:pt x="132655" y="886399"/>
                      <a:pt x="65583" y="831384"/>
                    </a:cubicBezTo>
                    <a:cubicBezTo>
                      <a:pt x="28655" y="801239"/>
                      <a:pt x="771" y="778631"/>
                      <a:pt x="17" y="731906"/>
                    </a:cubicBezTo>
                    <a:cubicBezTo>
                      <a:pt x="-736" y="706282"/>
                      <a:pt x="23380" y="670108"/>
                      <a:pt x="38452" y="651268"/>
                    </a:cubicBezTo>
                    <a:cubicBezTo>
                      <a:pt x="76134" y="605297"/>
                      <a:pt x="555440" y="73990"/>
                      <a:pt x="600658" y="33294"/>
                    </a:cubicBezTo>
                    <a:cubicBezTo>
                      <a:pt x="673759" y="-33025"/>
                      <a:pt x="716716" y="9932"/>
                      <a:pt x="813180" y="73236"/>
                    </a:cubicBezTo>
                    <a:cubicBezTo>
                      <a:pt x="840311" y="92831"/>
                      <a:pt x="1132718" y="335498"/>
                      <a:pt x="1188486" y="37770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A73E4B7B-3822-466E-A7D7-A13EB3CBA684}"/>
                  </a:ext>
                </a:extLst>
              </p:cNvPr>
              <p:cNvSpPr/>
              <p:nvPr/>
            </p:nvSpPr>
            <p:spPr>
              <a:xfrm>
                <a:off x="2564432" y="5898223"/>
                <a:ext cx="1107831" cy="625510"/>
              </a:xfrm>
              <a:custGeom>
                <a:avLst/>
                <a:gdLst>
                  <a:gd name="connsiteX0" fmla="*/ 33987 w 1107830"/>
                  <a:gd name="connsiteY0" fmla="*/ 194847 h 625509"/>
                  <a:gd name="connsiteX1" fmla="*/ 99553 w 1107830"/>
                  <a:gd name="connsiteY1" fmla="*/ 214441 h 625509"/>
                  <a:gd name="connsiteX2" fmla="*/ 195263 w 1107830"/>
                  <a:gd name="connsiteY2" fmla="*/ 215195 h 625509"/>
                  <a:gd name="connsiteX3" fmla="*/ 382163 w 1107830"/>
                  <a:gd name="connsiteY3" fmla="*/ 200122 h 625509"/>
                  <a:gd name="connsiteX4" fmla="*/ 511033 w 1107830"/>
                  <a:gd name="connsiteY4" fmla="*/ 160933 h 625509"/>
                  <a:gd name="connsiteX5" fmla="*/ 556250 w 1107830"/>
                  <a:gd name="connsiteY5" fmla="*/ 111194 h 625509"/>
                  <a:gd name="connsiteX6" fmla="*/ 751440 w 1107830"/>
                  <a:gd name="connsiteY6" fmla="*/ 6440 h 625509"/>
                  <a:gd name="connsiteX7" fmla="*/ 862976 w 1107830"/>
                  <a:gd name="connsiteY7" fmla="*/ 4179 h 625509"/>
                  <a:gd name="connsiteX8" fmla="*/ 987325 w 1107830"/>
                  <a:gd name="connsiteY8" fmla="*/ 8701 h 625509"/>
                  <a:gd name="connsiteX9" fmla="*/ 1052890 w 1107830"/>
                  <a:gd name="connsiteY9" fmla="*/ 21513 h 625509"/>
                  <a:gd name="connsiteX10" fmla="*/ 1110919 w 1107830"/>
                  <a:gd name="connsiteY10" fmla="*/ 105919 h 625509"/>
                  <a:gd name="connsiteX11" fmla="*/ 1097354 w 1107830"/>
                  <a:gd name="connsiteY11" fmla="*/ 123252 h 625509"/>
                  <a:gd name="connsiteX12" fmla="*/ 881817 w 1107830"/>
                  <a:gd name="connsiteY12" fmla="*/ 191079 h 625509"/>
                  <a:gd name="connsiteX13" fmla="*/ 726570 w 1107830"/>
                  <a:gd name="connsiteY13" fmla="*/ 213687 h 625509"/>
                  <a:gd name="connsiteX14" fmla="*/ 575091 w 1107830"/>
                  <a:gd name="connsiteY14" fmla="*/ 231775 h 625509"/>
                  <a:gd name="connsiteX15" fmla="*/ 593178 w 1107830"/>
                  <a:gd name="connsiteY15" fmla="*/ 253629 h 625509"/>
                  <a:gd name="connsiteX16" fmla="*/ 869759 w 1107830"/>
                  <a:gd name="connsiteY16" fmla="*/ 426963 h 625509"/>
                  <a:gd name="connsiteX17" fmla="*/ 962455 w 1107830"/>
                  <a:gd name="connsiteY17" fmla="*/ 487254 h 625509"/>
                  <a:gd name="connsiteX18" fmla="*/ 997876 w 1107830"/>
                  <a:gd name="connsiteY18" fmla="*/ 555834 h 625509"/>
                  <a:gd name="connsiteX19" fmla="*/ 982049 w 1107830"/>
                  <a:gd name="connsiteY19" fmla="*/ 584472 h 625509"/>
                  <a:gd name="connsiteX20" fmla="*/ 927035 w 1107830"/>
                  <a:gd name="connsiteY20" fmla="*/ 607080 h 625509"/>
                  <a:gd name="connsiteX21" fmla="*/ 795904 w 1107830"/>
                  <a:gd name="connsiteY21" fmla="*/ 624414 h 625509"/>
                  <a:gd name="connsiteX22" fmla="*/ 646686 w 1107830"/>
                  <a:gd name="connsiteY22" fmla="*/ 627428 h 625509"/>
                  <a:gd name="connsiteX23" fmla="*/ 486917 w 1107830"/>
                  <a:gd name="connsiteY23" fmla="*/ 612356 h 625509"/>
                  <a:gd name="connsiteX24" fmla="*/ 332423 w 1107830"/>
                  <a:gd name="connsiteY24" fmla="*/ 573921 h 625509"/>
                  <a:gd name="connsiteX25" fmla="*/ 244249 w 1107830"/>
                  <a:gd name="connsiteY25" fmla="*/ 498558 h 625509"/>
                  <a:gd name="connsiteX26" fmla="*/ 219379 w 1107830"/>
                  <a:gd name="connsiteY26" fmla="*/ 493283 h 625509"/>
                  <a:gd name="connsiteX27" fmla="*/ 35495 w 1107830"/>
                  <a:gd name="connsiteY27" fmla="*/ 472181 h 625509"/>
                  <a:gd name="connsiteX28" fmla="*/ 74 w 1107830"/>
                  <a:gd name="connsiteY28" fmla="*/ 381746 h 625509"/>
                  <a:gd name="connsiteX29" fmla="*/ 28712 w 1107830"/>
                  <a:gd name="connsiteY29" fmla="*/ 199368 h 625509"/>
                  <a:gd name="connsiteX30" fmla="*/ 33987 w 1107830"/>
                  <a:gd name="connsiteY30" fmla="*/ 194847 h 625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107830" h="625509">
                    <a:moveTo>
                      <a:pt x="33987" y="194847"/>
                    </a:moveTo>
                    <a:cubicBezTo>
                      <a:pt x="27205" y="203890"/>
                      <a:pt x="94277" y="214441"/>
                      <a:pt x="99553" y="214441"/>
                    </a:cubicBezTo>
                    <a:cubicBezTo>
                      <a:pt x="131205" y="215948"/>
                      <a:pt x="162857" y="215948"/>
                      <a:pt x="195263" y="215195"/>
                    </a:cubicBezTo>
                    <a:cubicBezTo>
                      <a:pt x="257814" y="213687"/>
                      <a:pt x="320365" y="209166"/>
                      <a:pt x="382163" y="200122"/>
                    </a:cubicBezTo>
                    <a:cubicBezTo>
                      <a:pt x="427380" y="194093"/>
                      <a:pt x="473352" y="185050"/>
                      <a:pt x="511033" y="160933"/>
                    </a:cubicBezTo>
                    <a:cubicBezTo>
                      <a:pt x="531381" y="148122"/>
                      <a:pt x="538163" y="127020"/>
                      <a:pt x="556250" y="111194"/>
                    </a:cubicBezTo>
                    <a:cubicBezTo>
                      <a:pt x="610512" y="64469"/>
                      <a:pt x="684367" y="31310"/>
                      <a:pt x="751440" y="6440"/>
                    </a:cubicBezTo>
                    <a:cubicBezTo>
                      <a:pt x="785353" y="-5618"/>
                      <a:pt x="827556" y="2672"/>
                      <a:pt x="862976" y="4179"/>
                    </a:cubicBezTo>
                    <a:cubicBezTo>
                      <a:pt x="904426" y="5687"/>
                      <a:pt x="945875" y="7193"/>
                      <a:pt x="987325" y="8701"/>
                    </a:cubicBezTo>
                    <a:cubicBezTo>
                      <a:pt x="1009933" y="9455"/>
                      <a:pt x="1031789" y="12469"/>
                      <a:pt x="1052890" y="21513"/>
                    </a:cubicBezTo>
                    <a:cubicBezTo>
                      <a:pt x="1082282" y="34324"/>
                      <a:pt x="1110919" y="75774"/>
                      <a:pt x="1110919" y="105919"/>
                    </a:cubicBezTo>
                    <a:cubicBezTo>
                      <a:pt x="1110919" y="114962"/>
                      <a:pt x="1104890" y="118731"/>
                      <a:pt x="1097354" y="123252"/>
                    </a:cubicBezTo>
                    <a:cubicBezTo>
                      <a:pt x="1031035" y="159426"/>
                      <a:pt x="955672" y="176759"/>
                      <a:pt x="881817" y="191079"/>
                    </a:cubicBezTo>
                    <a:cubicBezTo>
                      <a:pt x="830570" y="201629"/>
                      <a:pt x="778570" y="209166"/>
                      <a:pt x="726570" y="213687"/>
                    </a:cubicBezTo>
                    <a:cubicBezTo>
                      <a:pt x="675323" y="218209"/>
                      <a:pt x="625584" y="224992"/>
                      <a:pt x="575091" y="231775"/>
                    </a:cubicBezTo>
                    <a:cubicBezTo>
                      <a:pt x="579613" y="240818"/>
                      <a:pt x="591671" y="243079"/>
                      <a:pt x="593178" y="253629"/>
                    </a:cubicBezTo>
                    <a:cubicBezTo>
                      <a:pt x="680599" y="319195"/>
                      <a:pt x="763498" y="391543"/>
                      <a:pt x="869759" y="426963"/>
                    </a:cubicBezTo>
                    <a:cubicBezTo>
                      <a:pt x="905179" y="439022"/>
                      <a:pt x="936078" y="459369"/>
                      <a:pt x="962455" y="487254"/>
                    </a:cubicBezTo>
                    <a:cubicBezTo>
                      <a:pt x="980542" y="506848"/>
                      <a:pt x="991093" y="530210"/>
                      <a:pt x="997876" y="555834"/>
                    </a:cubicBezTo>
                    <a:cubicBezTo>
                      <a:pt x="1000890" y="569399"/>
                      <a:pt x="999383" y="579950"/>
                      <a:pt x="982049" y="584472"/>
                    </a:cubicBezTo>
                    <a:cubicBezTo>
                      <a:pt x="963209" y="589747"/>
                      <a:pt x="945875" y="601051"/>
                      <a:pt x="927035" y="607080"/>
                    </a:cubicBezTo>
                    <a:cubicBezTo>
                      <a:pt x="884832" y="620646"/>
                      <a:pt x="839614" y="621399"/>
                      <a:pt x="795904" y="624414"/>
                    </a:cubicBezTo>
                    <a:cubicBezTo>
                      <a:pt x="746164" y="628182"/>
                      <a:pt x="696425" y="628935"/>
                      <a:pt x="646686" y="627428"/>
                    </a:cubicBezTo>
                    <a:cubicBezTo>
                      <a:pt x="593178" y="625167"/>
                      <a:pt x="539671" y="620646"/>
                      <a:pt x="486917" y="612356"/>
                    </a:cubicBezTo>
                    <a:cubicBezTo>
                      <a:pt x="435670" y="604066"/>
                      <a:pt x="379902" y="597283"/>
                      <a:pt x="332423" y="573921"/>
                    </a:cubicBezTo>
                    <a:cubicBezTo>
                      <a:pt x="296249" y="556587"/>
                      <a:pt x="265351" y="533225"/>
                      <a:pt x="244249" y="498558"/>
                    </a:cubicBezTo>
                    <a:cubicBezTo>
                      <a:pt x="237466" y="487254"/>
                      <a:pt x="228423" y="486500"/>
                      <a:pt x="219379" y="493283"/>
                    </a:cubicBezTo>
                    <a:cubicBezTo>
                      <a:pt x="151553" y="542268"/>
                      <a:pt x="92017" y="506094"/>
                      <a:pt x="35495" y="472181"/>
                    </a:cubicBezTo>
                    <a:cubicBezTo>
                      <a:pt x="3842" y="453340"/>
                      <a:pt x="-679" y="416413"/>
                      <a:pt x="74" y="381746"/>
                    </a:cubicBezTo>
                    <a:cubicBezTo>
                      <a:pt x="2335" y="319948"/>
                      <a:pt x="14393" y="258905"/>
                      <a:pt x="28712" y="199368"/>
                    </a:cubicBezTo>
                    <a:cubicBezTo>
                      <a:pt x="30219" y="197861"/>
                      <a:pt x="32480" y="196354"/>
                      <a:pt x="33987" y="194847"/>
                    </a:cubicBezTo>
                    <a:close/>
                  </a:path>
                </a:pathLst>
              </a:custGeom>
              <a:solidFill>
                <a:srgbClr val="000200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32AA8FA-D40D-47B7-B423-4DE90A01905D}"/>
                  </a:ext>
                </a:extLst>
              </p:cNvPr>
              <p:cNvSpPr/>
              <p:nvPr/>
            </p:nvSpPr>
            <p:spPr>
              <a:xfrm>
                <a:off x="3358829" y="148128"/>
                <a:ext cx="926960" cy="550147"/>
              </a:xfrm>
              <a:custGeom>
                <a:avLst/>
                <a:gdLst>
                  <a:gd name="connsiteX0" fmla="*/ 828989 w 926960"/>
                  <a:gd name="connsiteY0" fmla="*/ 515063 h 550147"/>
                  <a:gd name="connsiteX1" fmla="*/ 798844 w 926960"/>
                  <a:gd name="connsiteY1" fmla="*/ 465324 h 550147"/>
                  <a:gd name="connsiteX2" fmla="*/ 701626 w 926960"/>
                  <a:gd name="connsiteY2" fmla="*/ 392975 h 550147"/>
                  <a:gd name="connsiteX3" fmla="*/ 654148 w 926960"/>
                  <a:gd name="connsiteY3" fmla="*/ 389961 h 550147"/>
                  <a:gd name="connsiteX4" fmla="*/ 508698 w 926960"/>
                  <a:gd name="connsiteY4" fmla="*/ 452512 h 550147"/>
                  <a:gd name="connsiteX5" fmla="*/ 403944 w 926960"/>
                  <a:gd name="connsiteY5" fmla="*/ 518831 h 550147"/>
                  <a:gd name="connsiteX6" fmla="*/ 365509 w 926960"/>
                  <a:gd name="connsiteY6" fmla="*/ 521845 h 550147"/>
                  <a:gd name="connsiteX7" fmla="*/ 314262 w 926960"/>
                  <a:gd name="connsiteY7" fmla="*/ 457034 h 550147"/>
                  <a:gd name="connsiteX8" fmla="*/ 315769 w 926960"/>
                  <a:gd name="connsiteY8" fmla="*/ 427642 h 550147"/>
                  <a:gd name="connsiteX9" fmla="*/ 281103 w 926960"/>
                  <a:gd name="connsiteY9" fmla="*/ 350772 h 550147"/>
                  <a:gd name="connsiteX10" fmla="*/ 200465 w 926960"/>
                  <a:gd name="connsiteY10" fmla="*/ 375642 h 550147"/>
                  <a:gd name="connsiteX11" fmla="*/ 197450 w 926960"/>
                  <a:gd name="connsiteY11" fmla="*/ 392222 h 550147"/>
                  <a:gd name="connsiteX12" fmla="*/ 103247 w 926960"/>
                  <a:gd name="connsiteY12" fmla="*/ 496976 h 550147"/>
                  <a:gd name="connsiteX13" fmla="*/ 0 w 926960"/>
                  <a:gd name="connsiteY13" fmla="*/ 557266 h 550147"/>
                  <a:gd name="connsiteX14" fmla="*/ 35420 w 926960"/>
                  <a:gd name="connsiteY14" fmla="*/ 360569 h 550147"/>
                  <a:gd name="connsiteX15" fmla="*/ 83653 w 926960"/>
                  <a:gd name="connsiteY15" fmla="*/ 228685 h 550147"/>
                  <a:gd name="connsiteX16" fmla="*/ 202725 w 926960"/>
                  <a:gd name="connsiteY16" fmla="*/ 48568 h 550147"/>
                  <a:gd name="connsiteX17" fmla="*/ 315016 w 926960"/>
                  <a:gd name="connsiteY17" fmla="*/ 1090 h 550147"/>
                  <a:gd name="connsiteX18" fmla="*/ 532060 w 926960"/>
                  <a:gd name="connsiteY18" fmla="*/ 2597 h 550147"/>
                  <a:gd name="connsiteX19" fmla="*/ 684293 w 926960"/>
                  <a:gd name="connsiteY19" fmla="*/ 57612 h 550147"/>
                  <a:gd name="connsiteX20" fmla="*/ 847076 w 926960"/>
                  <a:gd name="connsiteY20" fmla="*/ 234714 h 550147"/>
                  <a:gd name="connsiteX21" fmla="*/ 876468 w 926960"/>
                  <a:gd name="connsiteY21" fmla="*/ 320627 h 550147"/>
                  <a:gd name="connsiteX22" fmla="*/ 900584 w 926960"/>
                  <a:gd name="connsiteY22" fmla="*/ 381671 h 550147"/>
                  <a:gd name="connsiteX23" fmla="*/ 917917 w 926960"/>
                  <a:gd name="connsiteY23" fmla="*/ 496976 h 550147"/>
                  <a:gd name="connsiteX24" fmla="*/ 873453 w 926960"/>
                  <a:gd name="connsiteY24" fmla="*/ 540686 h 550147"/>
                  <a:gd name="connsiteX25" fmla="*/ 828989 w 926960"/>
                  <a:gd name="connsiteY25" fmla="*/ 515063 h 550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26960" h="550147">
                    <a:moveTo>
                      <a:pt x="828989" y="515063"/>
                    </a:moveTo>
                    <a:cubicBezTo>
                      <a:pt x="813917" y="501498"/>
                      <a:pt x="805627" y="483411"/>
                      <a:pt x="798844" y="465324"/>
                    </a:cubicBezTo>
                    <a:cubicBezTo>
                      <a:pt x="793569" y="449497"/>
                      <a:pt x="724235" y="405787"/>
                      <a:pt x="701626" y="392975"/>
                    </a:cubicBezTo>
                    <a:cubicBezTo>
                      <a:pt x="686554" y="384685"/>
                      <a:pt x="669220" y="386193"/>
                      <a:pt x="654148" y="389961"/>
                    </a:cubicBezTo>
                    <a:cubicBezTo>
                      <a:pt x="602901" y="404280"/>
                      <a:pt x="553162" y="422367"/>
                      <a:pt x="508698" y="452512"/>
                    </a:cubicBezTo>
                    <a:cubicBezTo>
                      <a:pt x="474785" y="475121"/>
                      <a:pt x="437103" y="493961"/>
                      <a:pt x="403944" y="518831"/>
                    </a:cubicBezTo>
                    <a:cubicBezTo>
                      <a:pt x="391886" y="527874"/>
                      <a:pt x="378320" y="525614"/>
                      <a:pt x="365509" y="521845"/>
                    </a:cubicBezTo>
                    <a:cubicBezTo>
                      <a:pt x="305972" y="503005"/>
                      <a:pt x="314262" y="521092"/>
                      <a:pt x="314262" y="457034"/>
                    </a:cubicBezTo>
                    <a:cubicBezTo>
                      <a:pt x="314262" y="447236"/>
                      <a:pt x="314262" y="437439"/>
                      <a:pt x="315769" y="427642"/>
                    </a:cubicBezTo>
                    <a:cubicBezTo>
                      <a:pt x="322552" y="389207"/>
                      <a:pt x="312001" y="365091"/>
                      <a:pt x="281103" y="350772"/>
                    </a:cubicBezTo>
                    <a:cubicBezTo>
                      <a:pt x="258494" y="340222"/>
                      <a:pt x="220059" y="349265"/>
                      <a:pt x="200465" y="375642"/>
                    </a:cubicBezTo>
                    <a:cubicBezTo>
                      <a:pt x="197450" y="379410"/>
                      <a:pt x="198204" y="387700"/>
                      <a:pt x="197450" y="392222"/>
                    </a:cubicBezTo>
                    <a:cubicBezTo>
                      <a:pt x="186146" y="445729"/>
                      <a:pt x="147711" y="473613"/>
                      <a:pt x="103247" y="496976"/>
                    </a:cubicBezTo>
                    <a:cubicBezTo>
                      <a:pt x="67826" y="515063"/>
                      <a:pt x="33913" y="536918"/>
                      <a:pt x="0" y="557266"/>
                    </a:cubicBezTo>
                    <a:cubicBezTo>
                      <a:pt x="754" y="489440"/>
                      <a:pt x="9797" y="423120"/>
                      <a:pt x="35420" y="360569"/>
                    </a:cubicBezTo>
                    <a:cubicBezTo>
                      <a:pt x="53507" y="316859"/>
                      <a:pt x="61044" y="270134"/>
                      <a:pt x="83653" y="228685"/>
                    </a:cubicBezTo>
                    <a:cubicBezTo>
                      <a:pt x="117566" y="164627"/>
                      <a:pt x="159769" y="106597"/>
                      <a:pt x="202725" y="48568"/>
                    </a:cubicBezTo>
                    <a:cubicBezTo>
                      <a:pt x="230610" y="10887"/>
                      <a:pt x="270552" y="1090"/>
                      <a:pt x="315016" y="1090"/>
                    </a:cubicBezTo>
                    <a:cubicBezTo>
                      <a:pt x="387364" y="1843"/>
                      <a:pt x="459712" y="-2679"/>
                      <a:pt x="532060" y="2597"/>
                    </a:cubicBezTo>
                    <a:cubicBezTo>
                      <a:pt x="586321" y="6365"/>
                      <a:pt x="637568" y="24452"/>
                      <a:pt x="684293" y="57612"/>
                    </a:cubicBezTo>
                    <a:cubicBezTo>
                      <a:pt x="751365" y="105090"/>
                      <a:pt x="795829" y="172916"/>
                      <a:pt x="847076" y="234714"/>
                    </a:cubicBezTo>
                    <a:cubicBezTo>
                      <a:pt x="865917" y="258076"/>
                      <a:pt x="874960" y="289729"/>
                      <a:pt x="876468" y="320627"/>
                    </a:cubicBezTo>
                    <a:cubicBezTo>
                      <a:pt x="877221" y="343990"/>
                      <a:pt x="884757" y="364338"/>
                      <a:pt x="900584" y="381671"/>
                    </a:cubicBezTo>
                    <a:cubicBezTo>
                      <a:pt x="932989" y="415584"/>
                      <a:pt x="933743" y="456280"/>
                      <a:pt x="917917" y="496976"/>
                    </a:cubicBezTo>
                    <a:cubicBezTo>
                      <a:pt x="910381" y="516570"/>
                      <a:pt x="890033" y="527874"/>
                      <a:pt x="873453" y="540686"/>
                    </a:cubicBezTo>
                    <a:cubicBezTo>
                      <a:pt x="857627" y="550483"/>
                      <a:pt x="838786" y="521845"/>
                      <a:pt x="828989" y="515063"/>
                    </a:cubicBezTo>
                    <a:close/>
                  </a:path>
                </a:pathLst>
              </a:custGeom>
              <a:solidFill>
                <a:srgbClr val="613204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ED16A5D5-9686-4599-8831-4B04FDBC5259}"/>
                  </a:ext>
                </a:extLst>
              </p:cNvPr>
              <p:cNvSpPr/>
              <p:nvPr/>
            </p:nvSpPr>
            <p:spPr>
              <a:xfrm>
                <a:off x="3793597" y="3324246"/>
                <a:ext cx="542611" cy="361741"/>
              </a:xfrm>
              <a:custGeom>
                <a:avLst/>
                <a:gdLst>
                  <a:gd name="connsiteX0" fmla="*/ 532134 w 542610"/>
                  <a:gd name="connsiteY0" fmla="*/ 247943 h 361740"/>
                  <a:gd name="connsiteX1" fmla="*/ 476366 w 542610"/>
                  <a:gd name="connsiteY1" fmla="*/ 207247 h 361740"/>
                  <a:gd name="connsiteX2" fmla="*/ 403264 w 542610"/>
                  <a:gd name="connsiteY2" fmla="*/ 171073 h 361740"/>
                  <a:gd name="connsiteX3" fmla="*/ 453003 w 542610"/>
                  <a:gd name="connsiteY3" fmla="*/ 253972 h 361740"/>
                  <a:gd name="connsiteX4" fmla="*/ 400249 w 542610"/>
                  <a:gd name="connsiteY4" fmla="*/ 320291 h 361740"/>
                  <a:gd name="connsiteX5" fmla="*/ 314336 w 542610"/>
                  <a:gd name="connsiteY5" fmla="*/ 321045 h 361740"/>
                  <a:gd name="connsiteX6" fmla="*/ 303031 w 542610"/>
                  <a:gd name="connsiteY6" fmla="*/ 325566 h 361740"/>
                  <a:gd name="connsiteX7" fmla="*/ 247263 w 542610"/>
                  <a:gd name="connsiteY7" fmla="*/ 342146 h 361740"/>
                  <a:gd name="connsiteX8" fmla="*/ 224654 w 542610"/>
                  <a:gd name="connsiteY8" fmla="*/ 353451 h 361740"/>
                  <a:gd name="connsiteX9" fmla="*/ 193002 w 542610"/>
                  <a:gd name="connsiteY9" fmla="*/ 366262 h 361740"/>
                  <a:gd name="connsiteX10" fmla="*/ 141002 w 542610"/>
                  <a:gd name="connsiteY10" fmla="*/ 356465 h 361740"/>
                  <a:gd name="connsiteX11" fmla="*/ 93523 w 542610"/>
                  <a:gd name="connsiteY11" fmla="*/ 324813 h 361740"/>
                  <a:gd name="connsiteX12" fmla="*/ 74 w 542610"/>
                  <a:gd name="connsiteY12" fmla="*/ 187653 h 361740"/>
                  <a:gd name="connsiteX13" fmla="*/ 139495 w 542610"/>
                  <a:gd name="connsiteY13" fmla="*/ 79131 h 361740"/>
                  <a:gd name="connsiteX14" fmla="*/ 232191 w 542610"/>
                  <a:gd name="connsiteY14" fmla="*/ 0 h 361740"/>
                  <a:gd name="connsiteX15" fmla="*/ 310568 w 542610"/>
                  <a:gd name="connsiteY15" fmla="*/ 43710 h 361740"/>
                  <a:gd name="connsiteX16" fmla="*/ 465815 w 542610"/>
                  <a:gd name="connsiteY16" fmla="*/ 124348 h 361740"/>
                  <a:gd name="connsiteX17" fmla="*/ 544192 w 542610"/>
                  <a:gd name="connsiteY17" fmla="*/ 213276 h 361740"/>
                  <a:gd name="connsiteX18" fmla="*/ 532134 w 542610"/>
                  <a:gd name="connsiteY18" fmla="*/ 247943 h 361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42610" h="361740">
                    <a:moveTo>
                      <a:pt x="532134" y="247943"/>
                    </a:moveTo>
                    <a:cubicBezTo>
                      <a:pt x="526859" y="251711"/>
                      <a:pt x="482395" y="212523"/>
                      <a:pt x="476366" y="207247"/>
                    </a:cubicBezTo>
                    <a:cubicBezTo>
                      <a:pt x="467322" y="198204"/>
                      <a:pt x="416075" y="153740"/>
                      <a:pt x="403264" y="171073"/>
                    </a:cubicBezTo>
                    <a:cubicBezTo>
                      <a:pt x="388945" y="191421"/>
                      <a:pt x="443960" y="236639"/>
                      <a:pt x="453003" y="253972"/>
                    </a:cubicBezTo>
                    <a:cubicBezTo>
                      <a:pt x="471090" y="288639"/>
                      <a:pt x="437931" y="330088"/>
                      <a:pt x="400249" y="320291"/>
                    </a:cubicBezTo>
                    <a:cubicBezTo>
                      <a:pt x="372365" y="312755"/>
                      <a:pt x="342974" y="315769"/>
                      <a:pt x="314336" y="321045"/>
                    </a:cubicBezTo>
                    <a:cubicBezTo>
                      <a:pt x="310568" y="321798"/>
                      <a:pt x="304539" y="322552"/>
                      <a:pt x="303031" y="325566"/>
                    </a:cubicBezTo>
                    <a:cubicBezTo>
                      <a:pt x="288713" y="347422"/>
                      <a:pt x="269118" y="345914"/>
                      <a:pt x="247263" y="342146"/>
                    </a:cubicBezTo>
                    <a:cubicBezTo>
                      <a:pt x="237466" y="340639"/>
                      <a:pt x="228423" y="344407"/>
                      <a:pt x="224654" y="353451"/>
                    </a:cubicBezTo>
                    <a:cubicBezTo>
                      <a:pt x="217872" y="369277"/>
                      <a:pt x="206567" y="368523"/>
                      <a:pt x="193002" y="366262"/>
                    </a:cubicBezTo>
                    <a:cubicBezTo>
                      <a:pt x="175669" y="363248"/>
                      <a:pt x="158335" y="359480"/>
                      <a:pt x="141002" y="356465"/>
                    </a:cubicBezTo>
                    <a:cubicBezTo>
                      <a:pt x="120654" y="352697"/>
                      <a:pt x="104828" y="342900"/>
                      <a:pt x="93523" y="324813"/>
                    </a:cubicBezTo>
                    <a:cubicBezTo>
                      <a:pt x="87494" y="315016"/>
                      <a:pt x="-2941" y="189160"/>
                      <a:pt x="74" y="187653"/>
                    </a:cubicBezTo>
                    <a:cubicBezTo>
                      <a:pt x="81465" y="147711"/>
                      <a:pt x="76944" y="142435"/>
                      <a:pt x="139495" y="79131"/>
                    </a:cubicBezTo>
                    <a:cubicBezTo>
                      <a:pt x="149292" y="69333"/>
                      <a:pt x="217118" y="2261"/>
                      <a:pt x="232191" y="0"/>
                    </a:cubicBezTo>
                    <a:cubicBezTo>
                      <a:pt x="249524" y="20348"/>
                      <a:pt x="287205" y="34667"/>
                      <a:pt x="310568" y="43710"/>
                    </a:cubicBezTo>
                    <a:cubicBezTo>
                      <a:pt x="365582" y="64812"/>
                      <a:pt x="417583" y="92696"/>
                      <a:pt x="465815" y="124348"/>
                    </a:cubicBezTo>
                    <a:cubicBezTo>
                      <a:pt x="498974" y="146203"/>
                      <a:pt x="523844" y="178609"/>
                      <a:pt x="544192" y="213276"/>
                    </a:cubicBezTo>
                    <a:cubicBezTo>
                      <a:pt x="554743" y="228349"/>
                      <a:pt x="543438" y="238899"/>
                      <a:pt x="532134" y="247943"/>
                    </a:cubicBezTo>
                    <a:close/>
                  </a:path>
                </a:pathLst>
              </a:custGeom>
              <a:solidFill>
                <a:srgbClr val="FDC68E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E1CAE935-8CAF-4482-98F1-521752710F4D}"/>
                  </a:ext>
                </a:extLst>
              </p:cNvPr>
              <p:cNvSpPr/>
              <p:nvPr/>
            </p:nvSpPr>
            <p:spPr>
              <a:xfrm>
                <a:off x="3214886" y="747271"/>
                <a:ext cx="399422" cy="497393"/>
              </a:xfrm>
              <a:custGeom>
                <a:avLst/>
                <a:gdLst>
                  <a:gd name="connsiteX0" fmla="*/ 128870 w 399421"/>
                  <a:gd name="connsiteY0" fmla="*/ 17659 h 497393"/>
                  <a:gd name="connsiteX1" fmla="*/ 236639 w 399421"/>
                  <a:gd name="connsiteY1" fmla="*/ 142761 h 497393"/>
                  <a:gd name="connsiteX2" fmla="*/ 288639 w 399421"/>
                  <a:gd name="connsiteY2" fmla="*/ 239225 h 497393"/>
                  <a:gd name="connsiteX3" fmla="*/ 400176 w 399421"/>
                  <a:gd name="connsiteY3" fmla="*/ 450241 h 497393"/>
                  <a:gd name="connsiteX4" fmla="*/ 391132 w 399421"/>
                  <a:gd name="connsiteY4" fmla="*/ 499227 h 497393"/>
                  <a:gd name="connsiteX5" fmla="*/ 302958 w 399421"/>
                  <a:gd name="connsiteY5" fmla="*/ 361313 h 497393"/>
                  <a:gd name="connsiteX6" fmla="*/ 195943 w 399421"/>
                  <a:gd name="connsiteY6" fmla="*/ 221138 h 497393"/>
                  <a:gd name="connsiteX7" fmla="*/ 152233 w 399421"/>
                  <a:gd name="connsiteY7" fmla="*/ 166877 h 497393"/>
                  <a:gd name="connsiteX8" fmla="*/ 0 w 399421"/>
                  <a:gd name="connsiteY8" fmla="*/ 47051 h 497393"/>
                  <a:gd name="connsiteX9" fmla="*/ 106261 w 399421"/>
                  <a:gd name="connsiteY9" fmla="*/ 1833 h 497393"/>
                  <a:gd name="connsiteX10" fmla="*/ 128870 w 399421"/>
                  <a:gd name="connsiteY10" fmla="*/ 17659 h 497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9421" h="497393">
                    <a:moveTo>
                      <a:pt x="128870" y="17659"/>
                    </a:moveTo>
                    <a:cubicBezTo>
                      <a:pt x="165044" y="59109"/>
                      <a:pt x="202726" y="99805"/>
                      <a:pt x="236639" y="142761"/>
                    </a:cubicBezTo>
                    <a:cubicBezTo>
                      <a:pt x="254726" y="166877"/>
                      <a:pt x="274320" y="212095"/>
                      <a:pt x="288639" y="239225"/>
                    </a:cubicBezTo>
                    <a:cubicBezTo>
                      <a:pt x="313509" y="285950"/>
                      <a:pt x="391886" y="423110"/>
                      <a:pt x="400176" y="450241"/>
                    </a:cubicBezTo>
                    <a:cubicBezTo>
                      <a:pt x="402437" y="457023"/>
                      <a:pt x="397915" y="493198"/>
                      <a:pt x="391132" y="499227"/>
                    </a:cubicBezTo>
                    <a:cubicBezTo>
                      <a:pt x="359480" y="457777"/>
                      <a:pt x="334610" y="402762"/>
                      <a:pt x="302958" y="361313"/>
                    </a:cubicBezTo>
                    <a:cubicBezTo>
                      <a:pt x="267537" y="314588"/>
                      <a:pt x="231363" y="267863"/>
                      <a:pt x="195943" y="221138"/>
                    </a:cubicBezTo>
                    <a:cubicBezTo>
                      <a:pt x="174841" y="193254"/>
                      <a:pt x="172580" y="194761"/>
                      <a:pt x="152233" y="166877"/>
                    </a:cubicBezTo>
                    <a:cubicBezTo>
                      <a:pt x="120580" y="123921"/>
                      <a:pt x="49739" y="90007"/>
                      <a:pt x="0" y="47051"/>
                    </a:cubicBezTo>
                    <a:cubicBezTo>
                      <a:pt x="7536" y="34239"/>
                      <a:pt x="76870" y="16152"/>
                      <a:pt x="106261" y="1833"/>
                    </a:cubicBezTo>
                    <a:cubicBezTo>
                      <a:pt x="121334" y="-4950"/>
                      <a:pt x="120580" y="8616"/>
                      <a:pt x="128870" y="17659"/>
                    </a:cubicBezTo>
                    <a:close/>
                  </a:path>
                </a:pathLst>
              </a:custGeom>
              <a:solidFill>
                <a:srgbClr val="FDFDFC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1A597DDE-6ABB-4623-8595-E71395AB521A}"/>
                  </a:ext>
                </a:extLst>
              </p:cNvPr>
              <p:cNvSpPr/>
              <p:nvPr/>
            </p:nvSpPr>
            <p:spPr>
              <a:xfrm>
                <a:off x="3570598" y="1097750"/>
                <a:ext cx="82899" cy="75363"/>
              </a:xfrm>
              <a:custGeom>
                <a:avLst/>
                <a:gdLst>
                  <a:gd name="connsiteX0" fmla="*/ 13565 w 82898"/>
                  <a:gd name="connsiteY0" fmla="*/ 37965 h 75362"/>
                  <a:gd name="connsiteX1" fmla="*/ 0 w 82898"/>
                  <a:gd name="connsiteY1" fmla="*/ 13096 h 75362"/>
                  <a:gd name="connsiteX2" fmla="*/ 14319 w 82898"/>
                  <a:gd name="connsiteY2" fmla="*/ 284 h 75362"/>
                  <a:gd name="connsiteX3" fmla="*/ 82899 w 82898"/>
                  <a:gd name="connsiteY3" fmla="*/ 80169 h 75362"/>
                  <a:gd name="connsiteX4" fmla="*/ 63305 w 82898"/>
                  <a:gd name="connsiteY4" fmla="*/ 56806 h 75362"/>
                  <a:gd name="connsiteX5" fmla="*/ 13565 w 82898"/>
                  <a:gd name="connsiteY5" fmla="*/ 37965 h 75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898" h="75362">
                    <a:moveTo>
                      <a:pt x="13565" y="37965"/>
                    </a:moveTo>
                    <a:cubicBezTo>
                      <a:pt x="9044" y="29676"/>
                      <a:pt x="4522" y="21386"/>
                      <a:pt x="0" y="13096"/>
                    </a:cubicBezTo>
                    <a:cubicBezTo>
                      <a:pt x="0" y="3299"/>
                      <a:pt x="4522" y="-1223"/>
                      <a:pt x="14319" y="284"/>
                    </a:cubicBezTo>
                    <a:cubicBezTo>
                      <a:pt x="43710" y="4806"/>
                      <a:pt x="89682" y="51531"/>
                      <a:pt x="82899" y="80169"/>
                    </a:cubicBezTo>
                    <a:cubicBezTo>
                      <a:pt x="76870" y="72632"/>
                      <a:pt x="69334" y="64342"/>
                      <a:pt x="63305" y="56806"/>
                    </a:cubicBezTo>
                    <a:cubicBezTo>
                      <a:pt x="51247" y="40226"/>
                      <a:pt x="33160" y="35705"/>
                      <a:pt x="13565" y="37965"/>
                    </a:cubicBezTo>
                    <a:close/>
                  </a:path>
                </a:pathLst>
              </a:custGeom>
              <a:solidFill>
                <a:srgbClr val="D09C6B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C662D98-BB95-451E-9CB9-00C8080B9E77}"/>
                  </a:ext>
                </a:extLst>
              </p:cNvPr>
              <p:cNvSpPr/>
              <p:nvPr/>
            </p:nvSpPr>
            <p:spPr>
              <a:xfrm>
                <a:off x="6016869" y="4298685"/>
                <a:ext cx="422031" cy="406958"/>
              </a:xfrm>
              <a:custGeom>
                <a:avLst/>
                <a:gdLst>
                  <a:gd name="connsiteX0" fmla="*/ 0 w 422030"/>
                  <a:gd name="connsiteY0" fmla="*/ 406958 h 406958"/>
                  <a:gd name="connsiteX1" fmla="*/ 25623 w 422030"/>
                  <a:gd name="connsiteY1" fmla="*/ 372291 h 406958"/>
                  <a:gd name="connsiteX2" fmla="*/ 181624 w 422030"/>
                  <a:gd name="connsiteY2" fmla="*/ 177102 h 406958"/>
                  <a:gd name="connsiteX3" fmla="*/ 277334 w 422030"/>
                  <a:gd name="connsiteY3" fmla="*/ 101740 h 406958"/>
                  <a:gd name="connsiteX4" fmla="*/ 426552 w 422030"/>
                  <a:gd name="connsiteY4" fmla="*/ 0 h 406958"/>
                  <a:gd name="connsiteX5" fmla="*/ 200465 w 422030"/>
                  <a:gd name="connsiteY5" fmla="*/ 189160 h 406958"/>
                  <a:gd name="connsiteX6" fmla="*/ 0 w 422030"/>
                  <a:gd name="connsiteY6" fmla="*/ 406958 h 406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2030" h="406958">
                    <a:moveTo>
                      <a:pt x="0" y="406958"/>
                    </a:moveTo>
                    <a:cubicBezTo>
                      <a:pt x="8290" y="395654"/>
                      <a:pt x="16580" y="383596"/>
                      <a:pt x="25623" y="372291"/>
                    </a:cubicBezTo>
                    <a:cubicBezTo>
                      <a:pt x="77623" y="307479"/>
                      <a:pt x="128870" y="241914"/>
                      <a:pt x="181624" y="177102"/>
                    </a:cubicBezTo>
                    <a:cubicBezTo>
                      <a:pt x="207247" y="144696"/>
                      <a:pt x="243421" y="125102"/>
                      <a:pt x="277334" y="101740"/>
                    </a:cubicBezTo>
                    <a:cubicBezTo>
                      <a:pt x="327074" y="67826"/>
                      <a:pt x="375306" y="32406"/>
                      <a:pt x="426552" y="0"/>
                    </a:cubicBezTo>
                    <a:cubicBezTo>
                      <a:pt x="348929" y="60290"/>
                      <a:pt x="274320" y="125102"/>
                      <a:pt x="200465" y="189160"/>
                    </a:cubicBezTo>
                    <a:cubicBezTo>
                      <a:pt x="125102" y="254726"/>
                      <a:pt x="70841" y="338378"/>
                      <a:pt x="0" y="406958"/>
                    </a:cubicBezTo>
                    <a:close/>
                  </a:path>
                </a:pathLst>
              </a:custGeom>
              <a:solidFill>
                <a:srgbClr val="4C6E22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E4EB2E9C-5942-4E52-AAB6-D3A19ECF9261}"/>
                  </a:ext>
                </a:extLst>
              </p:cNvPr>
              <p:cNvSpPr/>
              <p:nvPr/>
            </p:nvSpPr>
            <p:spPr>
              <a:xfrm>
                <a:off x="3623734" y="3717651"/>
                <a:ext cx="859134" cy="874207"/>
              </a:xfrm>
              <a:custGeom>
                <a:avLst/>
                <a:gdLst>
                  <a:gd name="connsiteX0" fmla="*/ 862519 w 859134"/>
                  <a:gd name="connsiteY0" fmla="*/ 305960 h 874206"/>
                  <a:gd name="connsiteX1" fmla="*/ 439735 w 859134"/>
                  <a:gd name="connsiteY1" fmla="*/ 869673 h 874206"/>
                  <a:gd name="connsiteX2" fmla="*/ 406575 w 859134"/>
                  <a:gd name="connsiteY2" fmla="*/ 872687 h 874206"/>
                  <a:gd name="connsiteX3" fmla="*/ 12429 w 859134"/>
                  <a:gd name="connsiteY3" fmla="*/ 535816 h 874206"/>
                  <a:gd name="connsiteX4" fmla="*/ 8661 w 859134"/>
                  <a:gd name="connsiteY4" fmla="*/ 504164 h 874206"/>
                  <a:gd name="connsiteX5" fmla="*/ 466865 w 859134"/>
                  <a:gd name="connsiteY5" fmla="*/ 6017 h 874206"/>
                  <a:gd name="connsiteX6" fmla="*/ 489474 w 859134"/>
                  <a:gd name="connsiteY6" fmla="*/ 6017 h 874206"/>
                  <a:gd name="connsiteX7" fmla="*/ 849708 w 859134"/>
                  <a:gd name="connsiteY7" fmla="*/ 287873 h 874206"/>
                  <a:gd name="connsiteX8" fmla="*/ 862519 w 859134"/>
                  <a:gd name="connsiteY8" fmla="*/ 305960 h 874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9134" h="874206">
                    <a:moveTo>
                      <a:pt x="862519" y="305960"/>
                    </a:moveTo>
                    <a:cubicBezTo>
                      <a:pt x="862519" y="311235"/>
                      <a:pt x="484952" y="801092"/>
                      <a:pt x="439735" y="869673"/>
                    </a:cubicBezTo>
                    <a:cubicBezTo>
                      <a:pt x="429938" y="883991"/>
                      <a:pt x="420894" y="886253"/>
                      <a:pt x="406575" y="872687"/>
                    </a:cubicBezTo>
                    <a:cubicBezTo>
                      <a:pt x="365879" y="835759"/>
                      <a:pt x="60661" y="575004"/>
                      <a:pt x="12429" y="535816"/>
                    </a:cubicBezTo>
                    <a:cubicBezTo>
                      <a:pt x="371" y="526019"/>
                      <a:pt x="-6412" y="519990"/>
                      <a:pt x="8661" y="504164"/>
                    </a:cubicBezTo>
                    <a:cubicBezTo>
                      <a:pt x="82516" y="425787"/>
                      <a:pt x="422401" y="55756"/>
                      <a:pt x="466865" y="6017"/>
                    </a:cubicBezTo>
                    <a:cubicBezTo>
                      <a:pt x="475909" y="-3781"/>
                      <a:pt x="481184" y="-12"/>
                      <a:pt x="489474" y="6017"/>
                    </a:cubicBezTo>
                    <a:cubicBezTo>
                      <a:pt x="547503" y="51988"/>
                      <a:pt x="788664" y="238887"/>
                      <a:pt x="849708" y="287873"/>
                    </a:cubicBezTo>
                    <a:cubicBezTo>
                      <a:pt x="855737" y="291641"/>
                      <a:pt x="861766" y="296917"/>
                      <a:pt x="862519" y="30596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664322D6-1779-4D1A-9BDA-3A5B5647EED3}"/>
                  </a:ext>
                </a:extLst>
              </p:cNvPr>
              <p:cNvSpPr/>
              <p:nvPr/>
            </p:nvSpPr>
            <p:spPr>
              <a:xfrm>
                <a:off x="2594320" y="785152"/>
                <a:ext cx="1439426" cy="5335675"/>
              </a:xfrm>
              <a:custGeom>
                <a:avLst/>
                <a:gdLst>
                  <a:gd name="connsiteX0" fmla="*/ 1105148 w 1439426"/>
                  <a:gd name="connsiteY0" fmla="*/ 633173 h 5335674"/>
                  <a:gd name="connsiteX1" fmla="*/ 1204626 w 1439426"/>
                  <a:gd name="connsiteY1" fmla="*/ 891667 h 5335674"/>
                  <a:gd name="connsiteX2" fmla="*/ 1240047 w 1439426"/>
                  <a:gd name="connsiteY2" fmla="*/ 1288828 h 5335674"/>
                  <a:gd name="connsiteX3" fmla="*/ 1202365 w 1439426"/>
                  <a:gd name="connsiteY3" fmla="*/ 2087672 h 5335674"/>
                  <a:gd name="connsiteX4" fmla="*/ 1221960 w 1439426"/>
                  <a:gd name="connsiteY4" fmla="*/ 2172832 h 5335674"/>
                  <a:gd name="connsiteX5" fmla="*/ 1446540 w 1439426"/>
                  <a:gd name="connsiteY5" fmla="*/ 2548138 h 5335674"/>
                  <a:gd name="connsiteX6" fmla="*/ 1415642 w 1439426"/>
                  <a:gd name="connsiteY6" fmla="*/ 2575268 h 5335674"/>
                  <a:gd name="connsiteX7" fmla="*/ 1337265 w 1439426"/>
                  <a:gd name="connsiteY7" fmla="*/ 2654399 h 5335674"/>
                  <a:gd name="connsiteX8" fmla="*/ 1208394 w 1439426"/>
                  <a:gd name="connsiteY8" fmla="*/ 2741066 h 5335674"/>
                  <a:gd name="connsiteX9" fmla="*/ 1094597 w 1439426"/>
                  <a:gd name="connsiteY9" fmla="*/ 2789298 h 5335674"/>
                  <a:gd name="connsiteX10" fmla="*/ 1078017 w 1439426"/>
                  <a:gd name="connsiteY10" fmla="*/ 2778747 h 5335674"/>
                  <a:gd name="connsiteX11" fmla="*/ 1062191 w 1439426"/>
                  <a:gd name="connsiteY11" fmla="*/ 2767443 h 5335674"/>
                  <a:gd name="connsiteX12" fmla="*/ 983814 w 1439426"/>
                  <a:gd name="connsiteY12" fmla="*/ 2797588 h 5335674"/>
                  <a:gd name="connsiteX13" fmla="*/ 960451 w 1439426"/>
                  <a:gd name="connsiteY13" fmla="*/ 2822458 h 5335674"/>
                  <a:gd name="connsiteX14" fmla="*/ 842132 w 1439426"/>
                  <a:gd name="connsiteY14" fmla="*/ 3279909 h 5335674"/>
                  <a:gd name="connsiteX15" fmla="*/ 697436 w 1439426"/>
                  <a:gd name="connsiteY15" fmla="*/ 3891853 h 5335674"/>
                  <a:gd name="connsiteX16" fmla="*/ 542189 w 1439426"/>
                  <a:gd name="connsiteY16" fmla="*/ 4328957 h 5335674"/>
                  <a:gd name="connsiteX17" fmla="*/ 536913 w 1439426"/>
                  <a:gd name="connsiteY17" fmla="*/ 4356841 h 5335674"/>
                  <a:gd name="connsiteX18" fmla="*/ 584392 w 1439426"/>
                  <a:gd name="connsiteY18" fmla="*/ 4965018 h 5335674"/>
                  <a:gd name="connsiteX19" fmla="*/ 595696 w 1439426"/>
                  <a:gd name="connsiteY19" fmla="*/ 4988380 h 5335674"/>
                  <a:gd name="connsiteX20" fmla="*/ 707987 w 1439426"/>
                  <a:gd name="connsiteY20" fmla="*/ 5093134 h 5335674"/>
                  <a:gd name="connsiteX21" fmla="*/ 720798 w 1439426"/>
                  <a:gd name="connsiteY21" fmla="*/ 5114236 h 5335674"/>
                  <a:gd name="connsiteX22" fmla="*/ 564044 w 1439426"/>
                  <a:gd name="connsiteY22" fmla="*/ 5210700 h 5335674"/>
                  <a:gd name="connsiteX23" fmla="*/ 503754 w 1439426"/>
                  <a:gd name="connsiteY23" fmla="*/ 5274758 h 5335674"/>
                  <a:gd name="connsiteX24" fmla="*/ 477377 w 1439426"/>
                  <a:gd name="connsiteY24" fmla="*/ 5295860 h 5335674"/>
                  <a:gd name="connsiteX25" fmla="*/ 64390 w 1439426"/>
                  <a:gd name="connsiteY25" fmla="*/ 5333541 h 5335674"/>
                  <a:gd name="connsiteX26" fmla="*/ 3346 w 1439426"/>
                  <a:gd name="connsiteY26" fmla="*/ 5308671 h 5335674"/>
                  <a:gd name="connsiteX27" fmla="*/ 13143 w 1439426"/>
                  <a:gd name="connsiteY27" fmla="*/ 5171511 h 5335674"/>
                  <a:gd name="connsiteX28" fmla="*/ 32737 w 1439426"/>
                  <a:gd name="connsiteY28" fmla="*/ 4903220 h 5335674"/>
                  <a:gd name="connsiteX29" fmla="*/ 50824 w 1439426"/>
                  <a:gd name="connsiteY29" fmla="*/ 4609306 h 5335674"/>
                  <a:gd name="connsiteX30" fmla="*/ 118651 w 1439426"/>
                  <a:gd name="connsiteY30" fmla="*/ 3981535 h 5335674"/>
                  <a:gd name="connsiteX31" fmla="*/ 202303 w 1439426"/>
                  <a:gd name="connsiteY31" fmla="*/ 3383156 h 5335674"/>
                  <a:gd name="connsiteX32" fmla="*/ 228680 w 1439426"/>
                  <a:gd name="connsiteY32" fmla="*/ 3218865 h 5335674"/>
                  <a:gd name="connsiteX33" fmla="*/ 219637 w 1439426"/>
                  <a:gd name="connsiteY33" fmla="*/ 3083966 h 5335674"/>
                  <a:gd name="connsiteX34" fmla="*/ 180448 w 1439426"/>
                  <a:gd name="connsiteY34" fmla="*/ 2809646 h 5335674"/>
                  <a:gd name="connsiteX35" fmla="*/ 132216 w 1439426"/>
                  <a:gd name="connsiteY35" fmla="*/ 2729008 h 5335674"/>
                  <a:gd name="connsiteX36" fmla="*/ 62882 w 1439426"/>
                  <a:gd name="connsiteY36" fmla="*/ 2694341 h 5335674"/>
                  <a:gd name="connsiteX37" fmla="*/ 43288 w 1439426"/>
                  <a:gd name="connsiteY37" fmla="*/ 2661182 h 5335674"/>
                  <a:gd name="connsiteX38" fmla="*/ 86245 w 1439426"/>
                  <a:gd name="connsiteY38" fmla="*/ 2230861 h 5335674"/>
                  <a:gd name="connsiteX39" fmla="*/ 226419 w 1439426"/>
                  <a:gd name="connsiteY39" fmla="*/ 1802047 h 5335674"/>
                  <a:gd name="connsiteX40" fmla="*/ 226419 w 1439426"/>
                  <a:gd name="connsiteY40" fmla="*/ 1632482 h 5335674"/>
                  <a:gd name="connsiteX41" fmla="*/ 189492 w 1439426"/>
                  <a:gd name="connsiteY41" fmla="*/ 1407147 h 5335674"/>
                  <a:gd name="connsiteX42" fmla="*/ 151810 w 1439426"/>
                  <a:gd name="connsiteY42" fmla="*/ 991899 h 5335674"/>
                  <a:gd name="connsiteX43" fmla="*/ 154071 w 1439426"/>
                  <a:gd name="connsiteY43" fmla="*/ 777869 h 5335674"/>
                  <a:gd name="connsiteX44" fmla="*/ 197028 w 1439426"/>
                  <a:gd name="connsiteY44" fmla="*/ 533694 h 5335674"/>
                  <a:gd name="connsiteX45" fmla="*/ 307811 w 1439426"/>
                  <a:gd name="connsiteY45" fmla="*/ 331722 h 5335674"/>
                  <a:gd name="connsiteX46" fmla="*/ 498478 w 1439426"/>
                  <a:gd name="connsiteY46" fmla="*/ 104881 h 5335674"/>
                  <a:gd name="connsiteX47" fmla="*/ 576856 w 1439426"/>
                  <a:gd name="connsiteY47" fmla="*/ 19721 h 5335674"/>
                  <a:gd name="connsiteX48" fmla="*/ 631870 w 1439426"/>
                  <a:gd name="connsiteY48" fmla="*/ 12185 h 5335674"/>
                  <a:gd name="connsiteX49" fmla="*/ 765262 w 1439426"/>
                  <a:gd name="connsiteY49" fmla="*/ 108649 h 5335674"/>
                  <a:gd name="connsiteX50" fmla="*/ 970249 w 1439426"/>
                  <a:gd name="connsiteY50" fmla="*/ 375433 h 5335674"/>
                  <a:gd name="connsiteX51" fmla="*/ 1105148 w 1439426"/>
                  <a:gd name="connsiteY51" fmla="*/ 633173 h 5335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439426" h="5335674">
                    <a:moveTo>
                      <a:pt x="1105148" y="633173"/>
                    </a:moveTo>
                    <a:cubicBezTo>
                      <a:pt x="1142075" y="717579"/>
                      <a:pt x="1188047" y="799724"/>
                      <a:pt x="1204626" y="891667"/>
                    </a:cubicBezTo>
                    <a:cubicBezTo>
                      <a:pt x="1228742" y="1022798"/>
                      <a:pt x="1249090" y="1153929"/>
                      <a:pt x="1240047" y="1288828"/>
                    </a:cubicBezTo>
                    <a:cubicBezTo>
                      <a:pt x="1226482" y="1478742"/>
                      <a:pt x="1205380" y="2010802"/>
                      <a:pt x="1202365" y="2087672"/>
                    </a:cubicBezTo>
                    <a:cubicBezTo>
                      <a:pt x="1200858" y="2117817"/>
                      <a:pt x="1208394" y="2145701"/>
                      <a:pt x="1221960" y="2172832"/>
                    </a:cubicBezTo>
                    <a:cubicBezTo>
                      <a:pt x="1245322" y="2220310"/>
                      <a:pt x="1398308" y="2468253"/>
                      <a:pt x="1446540" y="2548138"/>
                    </a:cubicBezTo>
                    <a:cubicBezTo>
                      <a:pt x="1440511" y="2561703"/>
                      <a:pt x="1425439" y="2564718"/>
                      <a:pt x="1415642" y="2575268"/>
                    </a:cubicBezTo>
                    <a:cubicBezTo>
                      <a:pt x="1390772" y="2602399"/>
                      <a:pt x="1362888" y="2627268"/>
                      <a:pt x="1337265" y="2654399"/>
                    </a:cubicBezTo>
                    <a:cubicBezTo>
                      <a:pt x="1307120" y="2687559"/>
                      <a:pt x="1216684" y="2740312"/>
                      <a:pt x="1208394" y="2741066"/>
                    </a:cubicBezTo>
                    <a:cubicBezTo>
                      <a:pt x="1170713" y="2756892"/>
                      <a:pt x="1132278" y="2773472"/>
                      <a:pt x="1094597" y="2789298"/>
                    </a:cubicBezTo>
                    <a:cubicBezTo>
                      <a:pt x="1082539" y="2794574"/>
                      <a:pt x="1074249" y="2797588"/>
                      <a:pt x="1078017" y="2778747"/>
                    </a:cubicBezTo>
                    <a:cubicBezTo>
                      <a:pt x="1081032" y="2764429"/>
                      <a:pt x="1073495" y="2763675"/>
                      <a:pt x="1062191" y="2767443"/>
                    </a:cubicBezTo>
                    <a:cubicBezTo>
                      <a:pt x="1035814" y="2777240"/>
                      <a:pt x="1009437" y="2787037"/>
                      <a:pt x="983814" y="2797588"/>
                    </a:cubicBezTo>
                    <a:cubicBezTo>
                      <a:pt x="971756" y="2802110"/>
                      <a:pt x="964220" y="2809646"/>
                      <a:pt x="960451" y="2822458"/>
                    </a:cubicBezTo>
                    <a:cubicBezTo>
                      <a:pt x="921263" y="2974690"/>
                      <a:pt x="879813" y="3126923"/>
                      <a:pt x="842132" y="3279909"/>
                    </a:cubicBezTo>
                    <a:cubicBezTo>
                      <a:pt x="792393" y="3483388"/>
                      <a:pt x="748682" y="3688374"/>
                      <a:pt x="697436" y="3891853"/>
                    </a:cubicBezTo>
                    <a:cubicBezTo>
                      <a:pt x="675581" y="3980028"/>
                      <a:pt x="569319" y="4270928"/>
                      <a:pt x="542189" y="4328957"/>
                    </a:cubicBezTo>
                    <a:cubicBezTo>
                      <a:pt x="537667" y="4338000"/>
                      <a:pt x="536160" y="4347044"/>
                      <a:pt x="536913" y="4356841"/>
                    </a:cubicBezTo>
                    <a:cubicBezTo>
                      <a:pt x="552740" y="4559567"/>
                      <a:pt x="568566" y="4762292"/>
                      <a:pt x="584392" y="4965018"/>
                    </a:cubicBezTo>
                    <a:cubicBezTo>
                      <a:pt x="585145" y="4974815"/>
                      <a:pt x="588160" y="4981598"/>
                      <a:pt x="595696" y="4988380"/>
                    </a:cubicBezTo>
                    <a:cubicBezTo>
                      <a:pt x="633378" y="5023047"/>
                      <a:pt x="671059" y="5057714"/>
                      <a:pt x="707987" y="5093134"/>
                    </a:cubicBezTo>
                    <a:cubicBezTo>
                      <a:pt x="714016" y="5099163"/>
                      <a:pt x="720798" y="5104439"/>
                      <a:pt x="720798" y="5114236"/>
                    </a:cubicBezTo>
                    <a:cubicBezTo>
                      <a:pt x="720045" y="5130062"/>
                      <a:pt x="607754" y="5185830"/>
                      <a:pt x="564044" y="5210700"/>
                    </a:cubicBezTo>
                    <a:cubicBezTo>
                      <a:pt x="537667" y="5226526"/>
                      <a:pt x="513551" y="5243106"/>
                      <a:pt x="503754" y="5274758"/>
                    </a:cubicBezTo>
                    <a:cubicBezTo>
                      <a:pt x="499986" y="5287570"/>
                      <a:pt x="489435" y="5293599"/>
                      <a:pt x="477377" y="5295860"/>
                    </a:cubicBezTo>
                    <a:cubicBezTo>
                      <a:pt x="340971" y="5320729"/>
                      <a:pt x="204564" y="5350874"/>
                      <a:pt x="64390" y="5333541"/>
                    </a:cubicBezTo>
                    <a:cubicBezTo>
                      <a:pt x="53839" y="5332034"/>
                      <a:pt x="7114" y="5323744"/>
                      <a:pt x="3346" y="5308671"/>
                    </a:cubicBezTo>
                    <a:cubicBezTo>
                      <a:pt x="-6451" y="5261947"/>
                      <a:pt x="7868" y="5216729"/>
                      <a:pt x="13143" y="5171511"/>
                    </a:cubicBezTo>
                    <a:cubicBezTo>
                      <a:pt x="23694" y="5082583"/>
                      <a:pt x="38013" y="4994409"/>
                      <a:pt x="32737" y="4903220"/>
                    </a:cubicBezTo>
                    <a:cubicBezTo>
                      <a:pt x="26708" y="4805249"/>
                      <a:pt x="46303" y="4707277"/>
                      <a:pt x="50824" y="4609306"/>
                    </a:cubicBezTo>
                    <a:cubicBezTo>
                      <a:pt x="56100" y="4494755"/>
                      <a:pt x="108100" y="4077246"/>
                      <a:pt x="118651" y="3981535"/>
                    </a:cubicBezTo>
                    <a:cubicBezTo>
                      <a:pt x="140506" y="3781071"/>
                      <a:pt x="175926" y="3582867"/>
                      <a:pt x="202303" y="3383156"/>
                    </a:cubicBezTo>
                    <a:cubicBezTo>
                      <a:pt x="209086" y="3328141"/>
                      <a:pt x="219637" y="3273880"/>
                      <a:pt x="228680" y="3218865"/>
                    </a:cubicBezTo>
                    <a:cubicBezTo>
                      <a:pt x="236216" y="3172894"/>
                      <a:pt x="234709" y="3127677"/>
                      <a:pt x="219637" y="3083966"/>
                    </a:cubicBezTo>
                    <a:cubicBezTo>
                      <a:pt x="188738" y="2995038"/>
                      <a:pt x="176680" y="2903849"/>
                      <a:pt x="180448" y="2809646"/>
                    </a:cubicBezTo>
                    <a:cubicBezTo>
                      <a:pt x="183463" y="2741820"/>
                      <a:pt x="190245" y="2761414"/>
                      <a:pt x="132216" y="2729008"/>
                    </a:cubicBezTo>
                    <a:cubicBezTo>
                      <a:pt x="109607" y="2716196"/>
                      <a:pt x="86245" y="2704892"/>
                      <a:pt x="62882" y="2694341"/>
                    </a:cubicBezTo>
                    <a:cubicBezTo>
                      <a:pt x="47810" y="2687559"/>
                      <a:pt x="42534" y="2677761"/>
                      <a:pt x="43288" y="2661182"/>
                    </a:cubicBezTo>
                    <a:cubicBezTo>
                      <a:pt x="48563" y="2601645"/>
                      <a:pt x="76448" y="2314513"/>
                      <a:pt x="86245" y="2230861"/>
                    </a:cubicBezTo>
                    <a:cubicBezTo>
                      <a:pt x="93781" y="2167556"/>
                      <a:pt x="197782" y="1884946"/>
                      <a:pt x="226419" y="1802047"/>
                    </a:cubicBezTo>
                    <a:cubicBezTo>
                      <a:pt x="245260" y="1746279"/>
                      <a:pt x="247521" y="1689004"/>
                      <a:pt x="226419" y="1632482"/>
                    </a:cubicBezTo>
                    <a:cubicBezTo>
                      <a:pt x="198535" y="1559380"/>
                      <a:pt x="196274" y="1483264"/>
                      <a:pt x="189492" y="1407147"/>
                    </a:cubicBezTo>
                    <a:cubicBezTo>
                      <a:pt x="176680" y="1268480"/>
                      <a:pt x="165376" y="1130566"/>
                      <a:pt x="151810" y="991899"/>
                    </a:cubicBezTo>
                    <a:cubicBezTo>
                      <a:pt x="145028" y="920305"/>
                      <a:pt x="144274" y="849464"/>
                      <a:pt x="154071" y="777869"/>
                    </a:cubicBezTo>
                    <a:cubicBezTo>
                      <a:pt x="165376" y="695724"/>
                      <a:pt x="171405" y="613579"/>
                      <a:pt x="197028" y="533694"/>
                    </a:cubicBezTo>
                    <a:cubicBezTo>
                      <a:pt x="221144" y="458332"/>
                      <a:pt x="253550" y="390505"/>
                      <a:pt x="307811" y="331722"/>
                    </a:cubicBezTo>
                    <a:cubicBezTo>
                      <a:pt x="374884" y="259374"/>
                      <a:pt x="434420" y="180244"/>
                      <a:pt x="498478" y="104881"/>
                    </a:cubicBezTo>
                    <a:cubicBezTo>
                      <a:pt x="523348" y="75489"/>
                      <a:pt x="550479" y="47605"/>
                      <a:pt x="576856" y="19721"/>
                    </a:cubicBezTo>
                    <a:cubicBezTo>
                      <a:pt x="600972" y="-5149"/>
                      <a:pt x="605493" y="-5149"/>
                      <a:pt x="631870" y="12185"/>
                    </a:cubicBezTo>
                    <a:cubicBezTo>
                      <a:pt x="686885" y="41576"/>
                      <a:pt x="734364" y="70214"/>
                      <a:pt x="765262" y="108649"/>
                    </a:cubicBezTo>
                    <a:cubicBezTo>
                      <a:pt x="836103" y="195316"/>
                      <a:pt x="903176" y="285751"/>
                      <a:pt x="970249" y="375433"/>
                    </a:cubicBezTo>
                    <a:cubicBezTo>
                      <a:pt x="983060" y="392013"/>
                      <a:pt x="1077264" y="570622"/>
                      <a:pt x="1105148" y="633173"/>
                    </a:cubicBezTo>
                    <a:close/>
                  </a:path>
                </a:pathLst>
              </a:custGeom>
              <a:solidFill>
                <a:srgbClr val="1E1B1A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19D6C2DA-011D-402A-99B3-747112E2D41F}"/>
              </a:ext>
            </a:extLst>
          </p:cNvPr>
          <p:cNvSpPr/>
          <p:nvPr/>
        </p:nvSpPr>
        <p:spPr>
          <a:xfrm rot="2142109">
            <a:off x="7449167" y="4076401"/>
            <a:ext cx="313629" cy="313629"/>
          </a:xfrm>
          <a:custGeom>
            <a:avLst/>
            <a:gdLst>
              <a:gd name="connsiteX0" fmla="*/ 928114 w 1777040"/>
              <a:gd name="connsiteY0" fmla="*/ 948920 h 1777040"/>
              <a:gd name="connsiteX1" fmla="*/ 1053905 w 1777040"/>
              <a:gd name="connsiteY1" fmla="*/ 1066101 h 1777040"/>
              <a:gd name="connsiteX2" fmla="*/ 986530 w 1777040"/>
              <a:gd name="connsiteY2" fmla="*/ 1197557 h 1777040"/>
              <a:gd name="connsiteX3" fmla="*/ 928114 w 1777040"/>
              <a:gd name="connsiteY3" fmla="*/ 1219808 h 1777040"/>
              <a:gd name="connsiteX4" fmla="*/ 846152 w 1777040"/>
              <a:gd name="connsiteY4" fmla="*/ 557870 h 1777040"/>
              <a:gd name="connsiteX5" fmla="*/ 846152 w 1777040"/>
              <a:gd name="connsiteY5" fmla="*/ 814036 h 1777040"/>
              <a:gd name="connsiteX6" fmla="*/ 722979 w 1777040"/>
              <a:gd name="connsiteY6" fmla="*/ 710937 h 1777040"/>
              <a:gd name="connsiteX7" fmla="*/ 790354 w 1777040"/>
              <a:gd name="connsiteY7" fmla="*/ 579481 h 1777040"/>
              <a:gd name="connsiteX8" fmla="*/ 846152 w 1777040"/>
              <a:gd name="connsiteY8" fmla="*/ 557870 h 1777040"/>
              <a:gd name="connsiteX9" fmla="*/ 846152 w 1777040"/>
              <a:gd name="connsiteY9" fmla="*/ 396255 h 1777040"/>
              <a:gd name="connsiteX10" fmla="*/ 846152 w 1777040"/>
              <a:gd name="connsiteY10" fmla="*/ 443331 h 1777040"/>
              <a:gd name="connsiteX11" fmla="*/ 710810 w 1777040"/>
              <a:gd name="connsiteY11" fmla="*/ 488548 h 1777040"/>
              <a:gd name="connsiteX12" fmla="*/ 588788 w 1777040"/>
              <a:gd name="connsiteY12" fmla="*/ 724803 h 1777040"/>
              <a:gd name="connsiteX13" fmla="*/ 846152 w 1777040"/>
              <a:gd name="connsiteY13" fmla="*/ 926937 h 1777040"/>
              <a:gd name="connsiteX14" fmla="*/ 846152 w 1777040"/>
              <a:gd name="connsiteY14" fmla="*/ 1219100 h 1777040"/>
              <a:gd name="connsiteX15" fmla="*/ 814851 w 1777040"/>
              <a:gd name="connsiteY15" fmla="*/ 1209777 h 1777040"/>
              <a:gd name="connsiteX16" fmla="*/ 721426 w 1777040"/>
              <a:gd name="connsiteY16" fmla="*/ 1089766 h 1777040"/>
              <a:gd name="connsiteX17" fmla="*/ 585984 w 1777040"/>
              <a:gd name="connsiteY17" fmla="*/ 1093287 h 1777040"/>
              <a:gd name="connsiteX18" fmla="*/ 755174 w 1777040"/>
              <a:gd name="connsiteY18" fmla="*/ 1310620 h 1777040"/>
              <a:gd name="connsiteX19" fmla="*/ 846152 w 1777040"/>
              <a:gd name="connsiteY19" fmla="*/ 1333664 h 1777040"/>
              <a:gd name="connsiteX20" fmla="*/ 846152 w 1777040"/>
              <a:gd name="connsiteY20" fmla="*/ 1380783 h 1777040"/>
              <a:gd name="connsiteX21" fmla="*/ 928114 w 1777040"/>
              <a:gd name="connsiteY21" fmla="*/ 1380783 h 1777040"/>
              <a:gd name="connsiteX22" fmla="*/ 928114 w 1777040"/>
              <a:gd name="connsiteY22" fmla="*/ 1333967 h 1777040"/>
              <a:gd name="connsiteX23" fmla="*/ 1066075 w 1777040"/>
              <a:gd name="connsiteY23" fmla="*/ 1288490 h 1777040"/>
              <a:gd name="connsiteX24" fmla="*/ 1188088 w 1777040"/>
              <a:gd name="connsiteY24" fmla="*/ 1050431 h 1777040"/>
              <a:gd name="connsiteX25" fmla="*/ 928114 w 1777040"/>
              <a:gd name="connsiteY25" fmla="*/ 830839 h 1777040"/>
              <a:gd name="connsiteX26" fmla="*/ 928114 w 1777040"/>
              <a:gd name="connsiteY26" fmla="*/ 557383 h 1777040"/>
              <a:gd name="connsiteX27" fmla="*/ 962033 w 1777040"/>
              <a:gd name="connsiteY27" fmla="*/ 567261 h 1777040"/>
              <a:gd name="connsiteX28" fmla="*/ 1055458 w 1777040"/>
              <a:gd name="connsiteY28" fmla="*/ 687272 h 1777040"/>
              <a:gd name="connsiteX29" fmla="*/ 1190900 w 1777040"/>
              <a:gd name="connsiteY29" fmla="*/ 683751 h 1777040"/>
              <a:gd name="connsiteX30" fmla="*/ 1021710 w 1777040"/>
              <a:gd name="connsiteY30" fmla="*/ 466419 h 1777040"/>
              <a:gd name="connsiteX31" fmla="*/ 928114 w 1777040"/>
              <a:gd name="connsiteY31" fmla="*/ 443048 h 1777040"/>
              <a:gd name="connsiteX32" fmla="*/ 928114 w 1777040"/>
              <a:gd name="connsiteY32" fmla="*/ 396255 h 1777040"/>
              <a:gd name="connsiteX33" fmla="*/ 888520 w 1777040"/>
              <a:gd name="connsiteY33" fmla="*/ 143844 h 1777040"/>
              <a:gd name="connsiteX34" fmla="*/ 1633196 w 1777040"/>
              <a:gd name="connsiteY34" fmla="*/ 888520 h 1777040"/>
              <a:gd name="connsiteX35" fmla="*/ 888520 w 1777040"/>
              <a:gd name="connsiteY35" fmla="*/ 1633196 h 1777040"/>
              <a:gd name="connsiteX36" fmla="*/ 143844 w 1777040"/>
              <a:gd name="connsiteY36" fmla="*/ 888520 h 1777040"/>
              <a:gd name="connsiteX37" fmla="*/ 888520 w 1777040"/>
              <a:gd name="connsiteY37" fmla="*/ 143844 h 1777040"/>
              <a:gd name="connsiteX38" fmla="*/ 888520 w 1777040"/>
              <a:gd name="connsiteY38" fmla="*/ 110563 h 1777040"/>
              <a:gd name="connsiteX39" fmla="*/ 110563 w 1777040"/>
              <a:gd name="connsiteY39" fmla="*/ 888520 h 1777040"/>
              <a:gd name="connsiteX40" fmla="*/ 888520 w 1777040"/>
              <a:gd name="connsiteY40" fmla="*/ 1666477 h 1777040"/>
              <a:gd name="connsiteX41" fmla="*/ 1666477 w 1777040"/>
              <a:gd name="connsiteY41" fmla="*/ 888520 h 1777040"/>
              <a:gd name="connsiteX42" fmla="*/ 888520 w 1777040"/>
              <a:gd name="connsiteY42" fmla="*/ 110563 h 1777040"/>
              <a:gd name="connsiteX43" fmla="*/ 888520 w 1777040"/>
              <a:gd name="connsiteY43" fmla="*/ 0 h 1777040"/>
              <a:gd name="connsiteX44" fmla="*/ 1777040 w 1777040"/>
              <a:gd name="connsiteY44" fmla="*/ 888520 h 1777040"/>
              <a:gd name="connsiteX45" fmla="*/ 888520 w 1777040"/>
              <a:gd name="connsiteY45" fmla="*/ 1777040 h 1777040"/>
              <a:gd name="connsiteX46" fmla="*/ 0 w 1777040"/>
              <a:gd name="connsiteY46" fmla="*/ 888520 h 1777040"/>
              <a:gd name="connsiteX47" fmla="*/ 888520 w 1777040"/>
              <a:gd name="connsiteY47" fmla="*/ 0 h 177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777040" h="1777040">
                <a:moveTo>
                  <a:pt x="928114" y="948920"/>
                </a:moveTo>
                <a:cubicBezTo>
                  <a:pt x="988560" y="968367"/>
                  <a:pt x="1037299" y="998362"/>
                  <a:pt x="1053905" y="1066101"/>
                </a:cubicBezTo>
                <a:cubicBezTo>
                  <a:pt x="1062536" y="1116880"/>
                  <a:pt x="1036615" y="1167455"/>
                  <a:pt x="986530" y="1197557"/>
                </a:cubicBezTo>
                <a:cubicBezTo>
                  <a:pt x="968699" y="1208274"/>
                  <a:pt x="948844" y="1215772"/>
                  <a:pt x="928114" y="1219808"/>
                </a:cubicBezTo>
                <a:close/>
                <a:moveTo>
                  <a:pt x="846152" y="557870"/>
                </a:moveTo>
                <a:lnTo>
                  <a:pt x="846152" y="814036"/>
                </a:lnTo>
                <a:cubicBezTo>
                  <a:pt x="782662" y="799543"/>
                  <a:pt x="733416" y="777195"/>
                  <a:pt x="722979" y="710937"/>
                </a:cubicBezTo>
                <a:cubicBezTo>
                  <a:pt x="714348" y="660159"/>
                  <a:pt x="740269" y="609583"/>
                  <a:pt x="790354" y="579481"/>
                </a:cubicBezTo>
                <a:cubicBezTo>
                  <a:pt x="807423" y="569222"/>
                  <a:pt x="826346" y="561914"/>
                  <a:pt x="846152" y="557870"/>
                </a:cubicBezTo>
                <a:close/>
                <a:moveTo>
                  <a:pt x="846152" y="396255"/>
                </a:moveTo>
                <a:lnTo>
                  <a:pt x="846152" y="443331"/>
                </a:lnTo>
                <a:cubicBezTo>
                  <a:pt x="798092" y="448867"/>
                  <a:pt x="751536" y="464071"/>
                  <a:pt x="710810" y="488548"/>
                </a:cubicBezTo>
                <a:cubicBezTo>
                  <a:pt x="620690" y="542711"/>
                  <a:pt x="573770" y="633476"/>
                  <a:pt x="588788" y="724803"/>
                </a:cubicBezTo>
                <a:cubicBezTo>
                  <a:pt x="624762" y="872148"/>
                  <a:pt x="739108" y="901381"/>
                  <a:pt x="846152" y="926937"/>
                </a:cubicBezTo>
                <a:lnTo>
                  <a:pt x="846152" y="1219100"/>
                </a:lnTo>
                <a:cubicBezTo>
                  <a:pt x="835412" y="1217092"/>
                  <a:pt x="824958" y="1213886"/>
                  <a:pt x="814851" y="1209777"/>
                </a:cubicBezTo>
                <a:cubicBezTo>
                  <a:pt x="759309" y="1187194"/>
                  <a:pt x="723364" y="1141021"/>
                  <a:pt x="721426" y="1089766"/>
                </a:cubicBezTo>
                <a:lnTo>
                  <a:pt x="585984" y="1093287"/>
                </a:lnTo>
                <a:cubicBezTo>
                  <a:pt x="589495" y="1186106"/>
                  <a:pt x="654589" y="1269722"/>
                  <a:pt x="755174" y="1310620"/>
                </a:cubicBezTo>
                <a:cubicBezTo>
                  <a:pt x="784286" y="1322456"/>
                  <a:pt x="814992" y="1330154"/>
                  <a:pt x="846152" y="1333664"/>
                </a:cubicBezTo>
                <a:lnTo>
                  <a:pt x="846152" y="1380783"/>
                </a:lnTo>
                <a:lnTo>
                  <a:pt x="928114" y="1380783"/>
                </a:lnTo>
                <a:lnTo>
                  <a:pt x="928114" y="1333967"/>
                </a:lnTo>
                <a:cubicBezTo>
                  <a:pt x="977103" y="1328719"/>
                  <a:pt x="1024610" y="1313411"/>
                  <a:pt x="1066075" y="1288490"/>
                </a:cubicBezTo>
                <a:cubicBezTo>
                  <a:pt x="1156777" y="1233977"/>
                  <a:pt x="1203719" y="1142387"/>
                  <a:pt x="1188088" y="1050431"/>
                </a:cubicBezTo>
                <a:cubicBezTo>
                  <a:pt x="1143066" y="887876"/>
                  <a:pt x="1031137" y="851889"/>
                  <a:pt x="928114" y="830839"/>
                </a:cubicBezTo>
                <a:lnTo>
                  <a:pt x="928114" y="557383"/>
                </a:lnTo>
                <a:cubicBezTo>
                  <a:pt x="939752" y="559426"/>
                  <a:pt x="951096" y="562815"/>
                  <a:pt x="962033" y="567261"/>
                </a:cubicBezTo>
                <a:cubicBezTo>
                  <a:pt x="1017575" y="589845"/>
                  <a:pt x="1053520" y="636018"/>
                  <a:pt x="1055458" y="687272"/>
                </a:cubicBezTo>
                <a:lnTo>
                  <a:pt x="1190900" y="683751"/>
                </a:lnTo>
                <a:cubicBezTo>
                  <a:pt x="1187389" y="590932"/>
                  <a:pt x="1122295" y="507317"/>
                  <a:pt x="1021710" y="466419"/>
                </a:cubicBezTo>
                <a:cubicBezTo>
                  <a:pt x="991781" y="454250"/>
                  <a:pt x="960166" y="446455"/>
                  <a:pt x="928114" y="443048"/>
                </a:cubicBezTo>
                <a:lnTo>
                  <a:pt x="928114" y="396255"/>
                </a:lnTo>
                <a:close/>
                <a:moveTo>
                  <a:pt x="888520" y="143844"/>
                </a:moveTo>
                <a:cubicBezTo>
                  <a:pt x="1299793" y="143844"/>
                  <a:pt x="1633196" y="477247"/>
                  <a:pt x="1633196" y="888520"/>
                </a:cubicBezTo>
                <a:cubicBezTo>
                  <a:pt x="1633196" y="1299793"/>
                  <a:pt x="1299793" y="1633196"/>
                  <a:pt x="888520" y="1633196"/>
                </a:cubicBezTo>
                <a:cubicBezTo>
                  <a:pt x="477247" y="1633196"/>
                  <a:pt x="143844" y="1299793"/>
                  <a:pt x="143844" y="888520"/>
                </a:cubicBezTo>
                <a:cubicBezTo>
                  <a:pt x="143844" y="477247"/>
                  <a:pt x="477247" y="143844"/>
                  <a:pt x="888520" y="143844"/>
                </a:cubicBezTo>
                <a:close/>
                <a:moveTo>
                  <a:pt x="888520" y="110563"/>
                </a:moveTo>
                <a:cubicBezTo>
                  <a:pt x="458866" y="110563"/>
                  <a:pt x="110563" y="458866"/>
                  <a:pt x="110563" y="888520"/>
                </a:cubicBezTo>
                <a:cubicBezTo>
                  <a:pt x="110563" y="1318174"/>
                  <a:pt x="458866" y="1666477"/>
                  <a:pt x="888520" y="1666477"/>
                </a:cubicBezTo>
                <a:cubicBezTo>
                  <a:pt x="1318174" y="1666477"/>
                  <a:pt x="1666477" y="1318174"/>
                  <a:pt x="1666477" y="888520"/>
                </a:cubicBezTo>
                <a:cubicBezTo>
                  <a:pt x="1666477" y="458866"/>
                  <a:pt x="1318174" y="110563"/>
                  <a:pt x="888520" y="110563"/>
                </a:cubicBezTo>
                <a:close/>
                <a:moveTo>
                  <a:pt x="888520" y="0"/>
                </a:moveTo>
                <a:cubicBezTo>
                  <a:pt x="1379236" y="0"/>
                  <a:pt x="1777040" y="397804"/>
                  <a:pt x="1777040" y="888520"/>
                </a:cubicBezTo>
                <a:cubicBezTo>
                  <a:pt x="1777040" y="1379236"/>
                  <a:pt x="1379236" y="1777040"/>
                  <a:pt x="888520" y="1777040"/>
                </a:cubicBezTo>
                <a:cubicBezTo>
                  <a:pt x="397804" y="1777040"/>
                  <a:pt x="0" y="1379236"/>
                  <a:pt x="0" y="888520"/>
                </a:cubicBezTo>
                <a:cubicBezTo>
                  <a:pt x="0" y="397804"/>
                  <a:pt x="397804" y="0"/>
                  <a:pt x="8885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4BF898DC-0A8E-4838-9A18-92FC689FE3C2}"/>
              </a:ext>
            </a:extLst>
          </p:cNvPr>
          <p:cNvGrpSpPr/>
          <p:nvPr/>
        </p:nvGrpSpPr>
        <p:grpSpPr>
          <a:xfrm>
            <a:off x="1070878" y="1295823"/>
            <a:ext cx="7029196" cy="3520000"/>
            <a:chOff x="648891" y="1020875"/>
            <a:chExt cx="7029196" cy="3520000"/>
          </a:xfrm>
        </p:grpSpPr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AE52319C-DF75-4B32-9C54-B970D203F2D0}"/>
                </a:ext>
              </a:extLst>
            </p:cNvPr>
            <p:cNvSpPr/>
            <p:nvPr/>
          </p:nvSpPr>
          <p:spPr>
            <a:xfrm>
              <a:off x="1967204" y="2704625"/>
              <a:ext cx="412879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ฝากเงินผ่านเคาน์เตอร์สหกรณ์</a:t>
              </a:r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03DB3881-3528-41DF-B456-D63ED13F0B8C}"/>
                </a:ext>
              </a:extLst>
            </p:cNvPr>
            <p:cNvSpPr/>
            <p:nvPr/>
          </p:nvSpPr>
          <p:spPr>
            <a:xfrm>
              <a:off x="1910388" y="3357765"/>
              <a:ext cx="412879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ฝากรายเดือนโดยทำการหัก ณ ที่จ่าย</a:t>
              </a:r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</a:p>
          </p:txBody>
        </p: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E16A00AE-91F9-40E3-BDB7-C810E0EA361C}"/>
                </a:ext>
              </a:extLst>
            </p:cNvPr>
            <p:cNvSpPr/>
            <p:nvPr/>
          </p:nvSpPr>
          <p:spPr>
            <a:xfrm>
              <a:off x="1922027" y="4126433"/>
              <a:ext cx="412879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ฝากเงินเข้าบัญชีสหกรณ์โดย </a:t>
              </a: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(</a:t>
              </a:r>
              <a:r>
                <a:rPr lang="th-TH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ต่อ</a:t>
              </a: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)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87FC7C1-C363-4710-BF2A-A61F98307CFD}"/>
                </a:ext>
              </a:extLst>
            </p:cNvPr>
            <p:cNvSpPr txBox="1"/>
            <p:nvPr/>
          </p:nvSpPr>
          <p:spPr>
            <a:xfrm>
              <a:off x="1031969" y="1739803"/>
              <a:ext cx="66461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สหกรณ์และหน่วยบริการอำเภอแม่สะเรียงให้บริการฝาก-ถอน ตั้งแต่เวลา 09.00 – 15.00 น. </a:t>
              </a:r>
            </a:p>
            <a:p>
              <a:r>
                <a:rPr lang="th-TH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(หน่วยบริการอำเภออื่น ปิดรับ-จ่ายเงิน เวลา 14.30 น.)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306D51F-1386-47EF-9B7F-60AB1187F425}"/>
                </a:ext>
              </a:extLst>
            </p:cNvPr>
            <p:cNvSpPr txBox="1"/>
            <p:nvPr/>
          </p:nvSpPr>
          <p:spPr>
            <a:xfrm>
              <a:off x="648891" y="1020875"/>
              <a:ext cx="42010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altLang="ko-KR" sz="36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การใช้บริการเงินฝาก</a:t>
              </a:r>
              <a:endParaRPr lang="ko-KR" altLang="en-US" sz="36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6" name="Rectangle 18">
              <a:extLst>
                <a:ext uri="{FF2B5EF4-FFF2-40B4-BE49-F238E27FC236}">
                  <a16:creationId xmlns:a16="http://schemas.microsoft.com/office/drawing/2014/main" id="{D8BFBE69-EC90-491A-A905-789398F4B3A8}"/>
                </a:ext>
              </a:extLst>
            </p:cNvPr>
            <p:cNvSpPr/>
            <p:nvPr/>
          </p:nvSpPr>
          <p:spPr>
            <a:xfrm>
              <a:off x="1157253" y="2696234"/>
              <a:ext cx="491054" cy="390153"/>
            </a:xfrm>
            <a:custGeom>
              <a:avLst/>
              <a:gdLst/>
              <a:ahLst/>
              <a:cxnLst/>
              <a:rect l="l" t="t" r="r" b="b"/>
              <a:pathLst>
                <a:path w="3240000" h="2574247">
                  <a:moveTo>
                    <a:pt x="2393400" y="1814089"/>
                  </a:moveTo>
                  <a:cubicBezTo>
                    <a:pt x="2363577" y="1814089"/>
                    <a:pt x="2339400" y="1838266"/>
                    <a:pt x="2339400" y="1868089"/>
                  </a:cubicBezTo>
                  <a:cubicBezTo>
                    <a:pt x="2339400" y="1897912"/>
                    <a:pt x="2363577" y="1922089"/>
                    <a:pt x="2393400" y="1922089"/>
                  </a:cubicBezTo>
                  <a:lnTo>
                    <a:pt x="2573400" y="1922089"/>
                  </a:lnTo>
                  <a:cubicBezTo>
                    <a:pt x="2603223" y="1922089"/>
                    <a:pt x="2627400" y="1897912"/>
                    <a:pt x="2627400" y="1868089"/>
                  </a:cubicBezTo>
                  <a:cubicBezTo>
                    <a:pt x="2627400" y="1838266"/>
                    <a:pt x="2603223" y="1814089"/>
                    <a:pt x="2573400" y="1814089"/>
                  </a:cubicBezTo>
                  <a:close/>
                  <a:moveTo>
                    <a:pt x="173344" y="1814089"/>
                  </a:moveTo>
                  <a:cubicBezTo>
                    <a:pt x="143521" y="1814089"/>
                    <a:pt x="119344" y="1838266"/>
                    <a:pt x="119344" y="1868089"/>
                  </a:cubicBezTo>
                  <a:cubicBezTo>
                    <a:pt x="119344" y="1897912"/>
                    <a:pt x="143521" y="1922089"/>
                    <a:pt x="173344" y="1922089"/>
                  </a:cubicBezTo>
                  <a:lnTo>
                    <a:pt x="353344" y="1922089"/>
                  </a:lnTo>
                  <a:cubicBezTo>
                    <a:pt x="383167" y="1922089"/>
                    <a:pt x="407344" y="1897912"/>
                    <a:pt x="407344" y="1868089"/>
                  </a:cubicBezTo>
                  <a:cubicBezTo>
                    <a:pt x="407344" y="1838266"/>
                    <a:pt x="383167" y="1814089"/>
                    <a:pt x="353344" y="1814089"/>
                  </a:cubicBezTo>
                  <a:close/>
                  <a:moveTo>
                    <a:pt x="2933496" y="1796081"/>
                  </a:moveTo>
                  <a:cubicBezTo>
                    <a:pt x="2893727" y="1796081"/>
                    <a:pt x="2861488" y="1828320"/>
                    <a:pt x="2861488" y="1868089"/>
                  </a:cubicBezTo>
                  <a:cubicBezTo>
                    <a:pt x="2861488" y="1907858"/>
                    <a:pt x="2893727" y="1940097"/>
                    <a:pt x="2933496" y="1940097"/>
                  </a:cubicBezTo>
                  <a:cubicBezTo>
                    <a:pt x="2973265" y="1940097"/>
                    <a:pt x="3005504" y="1907858"/>
                    <a:pt x="3005504" y="1868089"/>
                  </a:cubicBezTo>
                  <a:cubicBezTo>
                    <a:pt x="3005504" y="1828320"/>
                    <a:pt x="2973265" y="1796081"/>
                    <a:pt x="2933496" y="1796081"/>
                  </a:cubicBezTo>
                  <a:close/>
                  <a:moveTo>
                    <a:pt x="119344" y="122856"/>
                  </a:moveTo>
                  <a:lnTo>
                    <a:pt x="119344" y="1728192"/>
                  </a:lnTo>
                  <a:lnTo>
                    <a:pt x="3120656" y="1728192"/>
                  </a:lnTo>
                  <a:lnTo>
                    <a:pt x="3120656" y="122856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3240000" y="2016224"/>
                  </a:lnTo>
                  <a:lnTo>
                    <a:pt x="1812079" y="2016224"/>
                  </a:lnTo>
                  <a:lnTo>
                    <a:pt x="1857107" y="2320159"/>
                  </a:lnTo>
                  <a:lnTo>
                    <a:pt x="2357140" y="2320159"/>
                  </a:lnTo>
                  <a:cubicBezTo>
                    <a:pt x="2427304" y="2320159"/>
                    <a:pt x="2484184" y="2377039"/>
                    <a:pt x="2484184" y="2447203"/>
                  </a:cubicBezTo>
                  <a:lnTo>
                    <a:pt x="2484184" y="2574247"/>
                  </a:lnTo>
                  <a:lnTo>
                    <a:pt x="755992" y="2574247"/>
                  </a:lnTo>
                  <a:lnTo>
                    <a:pt x="755992" y="2447203"/>
                  </a:lnTo>
                  <a:cubicBezTo>
                    <a:pt x="755992" y="2377039"/>
                    <a:pt x="812872" y="2320159"/>
                    <a:pt x="883036" y="2320159"/>
                  </a:cubicBezTo>
                  <a:lnTo>
                    <a:pt x="1382894" y="2320159"/>
                  </a:lnTo>
                  <a:lnTo>
                    <a:pt x="1427922" y="2016224"/>
                  </a:lnTo>
                  <a:lnTo>
                    <a:pt x="0" y="201622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7" name="Rounded Rectangle 20">
              <a:extLst>
                <a:ext uri="{FF2B5EF4-FFF2-40B4-BE49-F238E27FC236}">
                  <a16:creationId xmlns:a16="http://schemas.microsoft.com/office/drawing/2014/main" id="{B5A75B4D-CA52-4F78-AC74-CB42B7BD2898}"/>
                </a:ext>
              </a:extLst>
            </p:cNvPr>
            <p:cNvSpPr>
              <a:spLocks noChangeAspect="1"/>
            </p:cNvSpPr>
            <p:nvPr/>
          </p:nvSpPr>
          <p:spPr>
            <a:xfrm rot="2160000">
              <a:off x="1143129" y="3414275"/>
              <a:ext cx="491028" cy="529812"/>
            </a:xfrm>
            <a:custGeom>
              <a:avLst/>
              <a:gdLst/>
              <a:ahLst/>
              <a:cxnLst/>
              <a:rect l="l" t="t" r="r" b="b"/>
              <a:pathLst>
                <a:path w="2735240" h="2951283">
                  <a:moveTo>
                    <a:pt x="945240" y="943134"/>
                  </a:moveTo>
                  <a:cubicBezTo>
                    <a:pt x="504657" y="1263236"/>
                    <a:pt x="406988" y="1879894"/>
                    <a:pt x="727090" y="2320477"/>
                  </a:cubicBezTo>
                  <a:cubicBezTo>
                    <a:pt x="1047193" y="2761060"/>
                    <a:pt x="1663850" y="2858729"/>
                    <a:pt x="2104434" y="2538627"/>
                  </a:cubicBezTo>
                  <a:cubicBezTo>
                    <a:pt x="2545017" y="2218524"/>
                    <a:pt x="2642686" y="1601867"/>
                    <a:pt x="2322584" y="1161283"/>
                  </a:cubicBezTo>
                  <a:cubicBezTo>
                    <a:pt x="2003839" y="722570"/>
                    <a:pt x="1391052" y="623866"/>
                    <a:pt x="951049" y="939346"/>
                  </a:cubicBezTo>
                  <a:lnTo>
                    <a:pt x="1557721" y="1618250"/>
                  </a:lnTo>
                  <a:cubicBezTo>
                    <a:pt x="1596798" y="1621348"/>
                    <a:pt x="1633874" y="1641400"/>
                    <a:pt x="1658719" y="1675596"/>
                  </a:cubicBezTo>
                  <a:cubicBezTo>
                    <a:pt x="1705470" y="1739944"/>
                    <a:pt x="1691206" y="1830007"/>
                    <a:pt x="1626858" y="1876758"/>
                  </a:cubicBezTo>
                  <a:cubicBezTo>
                    <a:pt x="1562511" y="1923509"/>
                    <a:pt x="1472448" y="1909245"/>
                    <a:pt x="1425696" y="1844897"/>
                  </a:cubicBezTo>
                  <a:cubicBezTo>
                    <a:pt x="1398776" y="1807844"/>
                    <a:pt x="1392087" y="1762265"/>
                    <a:pt x="1405709" y="1721944"/>
                  </a:cubicBezTo>
                  <a:lnTo>
                    <a:pt x="950242" y="939871"/>
                  </a:lnTo>
                  <a:cubicBezTo>
                    <a:pt x="948462" y="940800"/>
                    <a:pt x="946850" y="941964"/>
                    <a:pt x="945240" y="943134"/>
                  </a:cubicBezTo>
                  <a:close/>
                  <a:moveTo>
                    <a:pt x="390013" y="178929"/>
                  </a:moveTo>
                  <a:cubicBezTo>
                    <a:pt x="223423" y="299964"/>
                    <a:pt x="186493" y="533130"/>
                    <a:pt x="307528" y="699721"/>
                  </a:cubicBezTo>
                  <a:cubicBezTo>
                    <a:pt x="392822" y="817118"/>
                    <a:pt x="533802" y="870124"/>
                    <a:pt x="667672" y="847235"/>
                  </a:cubicBezTo>
                  <a:lnTo>
                    <a:pt x="556452" y="694153"/>
                  </a:lnTo>
                  <a:lnTo>
                    <a:pt x="528500" y="714461"/>
                  </a:lnTo>
                  <a:cubicBezTo>
                    <a:pt x="498835" y="736014"/>
                    <a:pt x="457314" y="729437"/>
                    <a:pt x="435761" y="699772"/>
                  </a:cubicBezTo>
                  <a:lnTo>
                    <a:pt x="341779" y="570418"/>
                  </a:lnTo>
                  <a:cubicBezTo>
                    <a:pt x="320226" y="540753"/>
                    <a:pt x="326803" y="499231"/>
                    <a:pt x="356468" y="477679"/>
                  </a:cubicBezTo>
                  <a:lnTo>
                    <a:pt x="684509" y="239343"/>
                  </a:lnTo>
                  <a:cubicBezTo>
                    <a:pt x="714174" y="217790"/>
                    <a:pt x="755695" y="224366"/>
                    <a:pt x="777248" y="254031"/>
                  </a:cubicBezTo>
                  <a:lnTo>
                    <a:pt x="871230" y="383386"/>
                  </a:lnTo>
                  <a:cubicBezTo>
                    <a:pt x="892782" y="413051"/>
                    <a:pt x="886206" y="454572"/>
                    <a:pt x="856541" y="476125"/>
                  </a:cubicBezTo>
                  <a:lnTo>
                    <a:pt x="828590" y="496433"/>
                  </a:lnTo>
                  <a:lnTo>
                    <a:pt x="939810" y="649514"/>
                  </a:lnTo>
                  <a:cubicBezTo>
                    <a:pt x="1002947" y="529270"/>
                    <a:pt x="996100" y="378811"/>
                    <a:pt x="910806" y="261414"/>
                  </a:cubicBezTo>
                  <a:cubicBezTo>
                    <a:pt x="789771" y="94824"/>
                    <a:pt x="556604" y="57894"/>
                    <a:pt x="390013" y="178929"/>
                  </a:cubicBezTo>
                  <a:close/>
                  <a:moveTo>
                    <a:pt x="326716" y="91807"/>
                  </a:moveTo>
                  <a:cubicBezTo>
                    <a:pt x="541423" y="-64186"/>
                    <a:pt x="841934" y="-16590"/>
                    <a:pt x="997927" y="198117"/>
                  </a:cubicBezTo>
                  <a:cubicBezTo>
                    <a:pt x="1090326" y="325293"/>
                    <a:pt x="1111296" y="482575"/>
                    <a:pt x="1067359" y="621566"/>
                  </a:cubicBezTo>
                  <a:cubicBezTo>
                    <a:pt x="1125087" y="596400"/>
                    <a:pt x="1184605" y="577365"/>
                    <a:pt x="1244892" y="563339"/>
                  </a:cubicBezTo>
                  <a:lnTo>
                    <a:pt x="1244892" y="425809"/>
                  </a:lnTo>
                  <a:lnTo>
                    <a:pt x="1238396" y="425809"/>
                  </a:lnTo>
                  <a:cubicBezTo>
                    <a:pt x="1203300" y="425809"/>
                    <a:pt x="1174849" y="397358"/>
                    <a:pt x="1174849" y="362262"/>
                  </a:cubicBezTo>
                  <a:lnTo>
                    <a:pt x="1174849" y="209229"/>
                  </a:lnTo>
                  <a:cubicBezTo>
                    <a:pt x="1174849" y="191681"/>
                    <a:pt x="1181962" y="175794"/>
                    <a:pt x="1193462" y="164294"/>
                  </a:cubicBezTo>
                  <a:cubicBezTo>
                    <a:pt x="1204961" y="152795"/>
                    <a:pt x="1220848" y="145682"/>
                    <a:pt x="1238396" y="145682"/>
                  </a:cubicBezTo>
                  <a:lnTo>
                    <a:pt x="1484804" y="145682"/>
                  </a:lnTo>
                  <a:cubicBezTo>
                    <a:pt x="1519900" y="145682"/>
                    <a:pt x="1548351" y="174133"/>
                    <a:pt x="1548351" y="209229"/>
                  </a:cubicBezTo>
                  <a:lnTo>
                    <a:pt x="1548351" y="362262"/>
                  </a:lnTo>
                  <a:cubicBezTo>
                    <a:pt x="1548351" y="397358"/>
                    <a:pt x="1519900" y="425809"/>
                    <a:pt x="1484804" y="425809"/>
                  </a:cubicBezTo>
                  <a:lnTo>
                    <a:pt x="1478305" y="425809"/>
                  </a:lnTo>
                  <a:lnTo>
                    <a:pt x="1478305" y="531522"/>
                  </a:lnTo>
                  <a:cubicBezTo>
                    <a:pt x="1867969" y="516696"/>
                    <a:pt x="2257580" y="690299"/>
                    <a:pt x="2504004" y="1029474"/>
                  </a:cubicBezTo>
                  <a:cubicBezTo>
                    <a:pt x="2896903" y="1570253"/>
                    <a:pt x="2777023" y="2327148"/>
                    <a:pt x="2236244" y="2720047"/>
                  </a:cubicBezTo>
                  <a:cubicBezTo>
                    <a:pt x="1695464" y="3112946"/>
                    <a:pt x="938569" y="2993066"/>
                    <a:pt x="545670" y="2452287"/>
                  </a:cubicBezTo>
                  <a:cubicBezTo>
                    <a:pt x="302842" y="2118063"/>
                    <a:pt x="255883" y="1701289"/>
                    <a:pt x="383624" y="1339097"/>
                  </a:cubicBezTo>
                  <a:lnTo>
                    <a:pt x="271337" y="1301981"/>
                  </a:lnTo>
                  <a:lnTo>
                    <a:pt x="269200" y="1308446"/>
                  </a:lnTo>
                  <a:cubicBezTo>
                    <a:pt x="258184" y="1341768"/>
                    <a:pt x="222242" y="1359852"/>
                    <a:pt x="188919" y="1348836"/>
                  </a:cubicBezTo>
                  <a:lnTo>
                    <a:pt x="43619" y="1300805"/>
                  </a:lnTo>
                  <a:cubicBezTo>
                    <a:pt x="10297" y="1289790"/>
                    <a:pt x="-7787" y="1253847"/>
                    <a:pt x="3228" y="1220525"/>
                  </a:cubicBezTo>
                  <a:lnTo>
                    <a:pt x="80565" y="986568"/>
                  </a:lnTo>
                  <a:cubicBezTo>
                    <a:pt x="86073" y="969906"/>
                    <a:pt x="97812" y="957056"/>
                    <a:pt x="112340" y="949746"/>
                  </a:cubicBezTo>
                  <a:cubicBezTo>
                    <a:pt x="126869" y="942436"/>
                    <a:pt x="144185" y="940669"/>
                    <a:pt x="160847" y="946177"/>
                  </a:cubicBezTo>
                  <a:lnTo>
                    <a:pt x="306147" y="994208"/>
                  </a:lnTo>
                  <a:cubicBezTo>
                    <a:pt x="339468" y="1005223"/>
                    <a:pt x="357552" y="1041166"/>
                    <a:pt x="346537" y="1074488"/>
                  </a:cubicBezTo>
                  <a:lnTo>
                    <a:pt x="344596" y="1080361"/>
                  </a:lnTo>
                  <a:lnTo>
                    <a:pt x="482601" y="1125980"/>
                  </a:lnTo>
                  <a:cubicBezTo>
                    <a:pt x="516519" y="1067404"/>
                    <a:pt x="556040" y="1011588"/>
                    <a:pt x="601675" y="959905"/>
                  </a:cubicBezTo>
                  <a:cubicBezTo>
                    <a:pt x="455910" y="958740"/>
                    <a:pt x="312806" y="890195"/>
                    <a:pt x="220407" y="763018"/>
                  </a:cubicBezTo>
                  <a:cubicBezTo>
                    <a:pt x="64413" y="548311"/>
                    <a:pt x="112009" y="247801"/>
                    <a:pt x="326716" y="918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8" name="Rectangle 21">
              <a:extLst>
                <a:ext uri="{FF2B5EF4-FFF2-40B4-BE49-F238E27FC236}">
                  <a16:creationId xmlns:a16="http://schemas.microsoft.com/office/drawing/2014/main" id="{3DFB5373-0015-4A31-8F01-1597E404815D}"/>
                </a:ext>
              </a:extLst>
            </p:cNvPr>
            <p:cNvSpPr/>
            <p:nvPr/>
          </p:nvSpPr>
          <p:spPr>
            <a:xfrm>
              <a:off x="1150447" y="4257476"/>
              <a:ext cx="505898" cy="283399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182380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โอนเงินผ่านบัญชีธนาคาร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6C3E8A5-F4EA-40ED-AEDE-7257B3AAE537}"/>
              </a:ext>
            </a:extLst>
          </p:cNvPr>
          <p:cNvGrpSpPr/>
          <p:nvPr/>
        </p:nvGrpSpPr>
        <p:grpSpPr>
          <a:xfrm>
            <a:off x="0" y="3007151"/>
            <a:ext cx="12192000" cy="1800200"/>
            <a:chOff x="0" y="3007151"/>
            <a:chExt cx="12192000" cy="1800200"/>
          </a:xfrm>
          <a:solidFill>
            <a:schemeClr val="accent6">
              <a:alpha val="40000"/>
            </a:schemeClr>
          </a:solidFill>
        </p:grpSpPr>
        <p:sp>
          <p:nvSpPr>
            <p:cNvPr id="3" name="Chevron 3">
              <a:extLst>
                <a:ext uri="{FF2B5EF4-FFF2-40B4-BE49-F238E27FC236}">
                  <a16:creationId xmlns:a16="http://schemas.microsoft.com/office/drawing/2014/main" id="{7A0881BC-7A26-42FC-9FE9-51D9CD63A940}"/>
                </a:ext>
              </a:extLst>
            </p:cNvPr>
            <p:cNvSpPr/>
            <p:nvPr/>
          </p:nvSpPr>
          <p:spPr>
            <a:xfrm>
              <a:off x="483376" y="3007151"/>
              <a:ext cx="1152128" cy="1800200"/>
            </a:xfrm>
            <a:prstGeom prst="chevron">
              <a:avLst>
                <a:gd name="adj" fmla="val 59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" name="Chevron 4">
              <a:extLst>
                <a:ext uri="{FF2B5EF4-FFF2-40B4-BE49-F238E27FC236}">
                  <a16:creationId xmlns:a16="http://schemas.microsoft.com/office/drawing/2014/main" id="{A24DB17C-0EA5-4FEE-A8F1-99B1E867C59B}"/>
                </a:ext>
              </a:extLst>
            </p:cNvPr>
            <p:cNvSpPr/>
            <p:nvPr/>
          </p:nvSpPr>
          <p:spPr>
            <a:xfrm>
              <a:off x="1275464" y="3007151"/>
              <a:ext cx="1152128" cy="1800200"/>
            </a:xfrm>
            <a:prstGeom prst="chevron">
              <a:avLst>
                <a:gd name="adj" fmla="val 59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" name="Chevron 5">
              <a:extLst>
                <a:ext uri="{FF2B5EF4-FFF2-40B4-BE49-F238E27FC236}">
                  <a16:creationId xmlns:a16="http://schemas.microsoft.com/office/drawing/2014/main" id="{645B38DE-089F-4284-8445-D91DB094659B}"/>
                </a:ext>
              </a:extLst>
            </p:cNvPr>
            <p:cNvSpPr/>
            <p:nvPr/>
          </p:nvSpPr>
          <p:spPr>
            <a:xfrm>
              <a:off x="2067552" y="3007151"/>
              <a:ext cx="1152128" cy="1800200"/>
            </a:xfrm>
            <a:prstGeom prst="chevron">
              <a:avLst>
                <a:gd name="adj" fmla="val 59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" name="Chevron 7">
              <a:extLst>
                <a:ext uri="{FF2B5EF4-FFF2-40B4-BE49-F238E27FC236}">
                  <a16:creationId xmlns:a16="http://schemas.microsoft.com/office/drawing/2014/main" id="{6332813B-EB78-4DDC-A05B-0FBEF9AA5FA7}"/>
                </a:ext>
              </a:extLst>
            </p:cNvPr>
            <p:cNvSpPr/>
            <p:nvPr/>
          </p:nvSpPr>
          <p:spPr>
            <a:xfrm>
              <a:off x="5035452" y="3007151"/>
              <a:ext cx="1152128" cy="1800200"/>
            </a:xfrm>
            <a:prstGeom prst="chevron">
              <a:avLst>
                <a:gd name="adj" fmla="val 59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" name="Chevron 8">
              <a:extLst>
                <a:ext uri="{FF2B5EF4-FFF2-40B4-BE49-F238E27FC236}">
                  <a16:creationId xmlns:a16="http://schemas.microsoft.com/office/drawing/2014/main" id="{32D8C5ED-9E8D-4E57-B9A1-E24DA5C41320}"/>
                </a:ext>
              </a:extLst>
            </p:cNvPr>
            <p:cNvSpPr/>
            <p:nvPr/>
          </p:nvSpPr>
          <p:spPr>
            <a:xfrm>
              <a:off x="5827540" y="3007151"/>
              <a:ext cx="1152128" cy="1800200"/>
            </a:xfrm>
            <a:prstGeom prst="chevron">
              <a:avLst>
                <a:gd name="adj" fmla="val 59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8" name="Chevron 9">
              <a:extLst>
                <a:ext uri="{FF2B5EF4-FFF2-40B4-BE49-F238E27FC236}">
                  <a16:creationId xmlns:a16="http://schemas.microsoft.com/office/drawing/2014/main" id="{B9B22CD5-6BCF-482C-8917-6B496A74A73C}"/>
                </a:ext>
              </a:extLst>
            </p:cNvPr>
            <p:cNvSpPr/>
            <p:nvPr/>
          </p:nvSpPr>
          <p:spPr>
            <a:xfrm>
              <a:off x="6619628" y="3007151"/>
              <a:ext cx="1152128" cy="1800200"/>
            </a:xfrm>
            <a:prstGeom prst="chevron">
              <a:avLst>
                <a:gd name="adj" fmla="val 59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9" name="Chevron 10">
              <a:extLst>
                <a:ext uri="{FF2B5EF4-FFF2-40B4-BE49-F238E27FC236}">
                  <a16:creationId xmlns:a16="http://schemas.microsoft.com/office/drawing/2014/main" id="{2C849E5F-1D11-4D4E-ADD3-7EE1FA81B3E3}"/>
                </a:ext>
              </a:extLst>
            </p:cNvPr>
            <p:cNvSpPr/>
            <p:nvPr/>
          </p:nvSpPr>
          <p:spPr>
            <a:xfrm>
              <a:off x="7411716" y="3007151"/>
              <a:ext cx="1152128" cy="1800200"/>
            </a:xfrm>
            <a:prstGeom prst="chevron">
              <a:avLst>
                <a:gd name="adj" fmla="val 59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0" name="Chevron 11">
              <a:extLst>
                <a:ext uri="{FF2B5EF4-FFF2-40B4-BE49-F238E27FC236}">
                  <a16:creationId xmlns:a16="http://schemas.microsoft.com/office/drawing/2014/main" id="{A9B412C7-ED97-477B-88EF-85A68087E2A8}"/>
                </a:ext>
              </a:extLst>
            </p:cNvPr>
            <p:cNvSpPr/>
            <p:nvPr/>
          </p:nvSpPr>
          <p:spPr>
            <a:xfrm>
              <a:off x="8203804" y="3007151"/>
              <a:ext cx="1152128" cy="1800200"/>
            </a:xfrm>
            <a:prstGeom prst="chevron">
              <a:avLst>
                <a:gd name="adj" fmla="val 59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1" name="Chevron 12">
              <a:extLst>
                <a:ext uri="{FF2B5EF4-FFF2-40B4-BE49-F238E27FC236}">
                  <a16:creationId xmlns:a16="http://schemas.microsoft.com/office/drawing/2014/main" id="{E714087A-5493-4627-83F5-5BF9FD53849B}"/>
                </a:ext>
              </a:extLst>
            </p:cNvPr>
            <p:cNvSpPr/>
            <p:nvPr/>
          </p:nvSpPr>
          <p:spPr>
            <a:xfrm>
              <a:off x="8995892" y="3007151"/>
              <a:ext cx="1152128" cy="1800200"/>
            </a:xfrm>
            <a:prstGeom prst="chevron">
              <a:avLst>
                <a:gd name="adj" fmla="val 59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2" name="Chevron 44">
              <a:extLst>
                <a:ext uri="{FF2B5EF4-FFF2-40B4-BE49-F238E27FC236}">
                  <a16:creationId xmlns:a16="http://schemas.microsoft.com/office/drawing/2014/main" id="{F7A8CC31-A1D5-4DAE-ACC1-CE37DF7C0539}"/>
                </a:ext>
              </a:extLst>
            </p:cNvPr>
            <p:cNvSpPr/>
            <p:nvPr/>
          </p:nvSpPr>
          <p:spPr>
            <a:xfrm>
              <a:off x="0" y="3007151"/>
              <a:ext cx="819200" cy="1800200"/>
            </a:xfrm>
            <a:custGeom>
              <a:avLst/>
              <a:gdLst/>
              <a:ahLst/>
              <a:cxnLst/>
              <a:rect l="l" t="t" r="r" b="b"/>
              <a:pathLst>
                <a:path w="819200" h="1800200">
                  <a:moveTo>
                    <a:pt x="0" y="0"/>
                  </a:moveTo>
                  <a:lnTo>
                    <a:pt x="136829" y="0"/>
                  </a:lnTo>
                  <a:lnTo>
                    <a:pt x="819200" y="900100"/>
                  </a:lnTo>
                  <a:lnTo>
                    <a:pt x="136829" y="1800200"/>
                  </a:lnTo>
                  <a:lnTo>
                    <a:pt x="0" y="1800200"/>
                  </a:lnTo>
                  <a:lnTo>
                    <a:pt x="0" y="1361042"/>
                  </a:lnTo>
                  <a:lnTo>
                    <a:pt x="349443" y="900100"/>
                  </a:lnTo>
                  <a:lnTo>
                    <a:pt x="0" y="43915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3" name="Chevron 45">
              <a:extLst>
                <a:ext uri="{FF2B5EF4-FFF2-40B4-BE49-F238E27FC236}">
                  <a16:creationId xmlns:a16="http://schemas.microsoft.com/office/drawing/2014/main" id="{7333F249-6232-4EFC-AE95-35FB70D43999}"/>
                </a:ext>
              </a:extLst>
            </p:cNvPr>
            <p:cNvSpPr/>
            <p:nvPr/>
          </p:nvSpPr>
          <p:spPr>
            <a:xfrm>
              <a:off x="11253744" y="3007151"/>
              <a:ext cx="938256" cy="1800200"/>
            </a:xfrm>
            <a:custGeom>
              <a:avLst/>
              <a:gdLst/>
              <a:ahLst/>
              <a:cxnLst/>
              <a:rect l="l" t="t" r="r" b="b"/>
              <a:pathLst>
                <a:path w="938256" h="1800200">
                  <a:moveTo>
                    <a:pt x="0" y="0"/>
                  </a:moveTo>
                  <a:lnTo>
                    <a:pt x="469757" y="0"/>
                  </a:lnTo>
                  <a:lnTo>
                    <a:pt x="938256" y="617986"/>
                  </a:lnTo>
                  <a:lnTo>
                    <a:pt x="938256" y="1182214"/>
                  </a:lnTo>
                  <a:lnTo>
                    <a:pt x="469757" y="1800200"/>
                  </a:lnTo>
                  <a:lnTo>
                    <a:pt x="0" y="1800200"/>
                  </a:lnTo>
                  <a:lnTo>
                    <a:pt x="682371" y="9001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4" name="Chevron 45">
              <a:extLst>
                <a:ext uri="{FF2B5EF4-FFF2-40B4-BE49-F238E27FC236}">
                  <a16:creationId xmlns:a16="http://schemas.microsoft.com/office/drawing/2014/main" id="{12AC9797-8A75-4037-B2A5-C96D44A59FFE}"/>
                </a:ext>
              </a:extLst>
            </p:cNvPr>
            <p:cNvSpPr/>
            <p:nvPr/>
          </p:nvSpPr>
          <p:spPr>
            <a:xfrm>
              <a:off x="11940480" y="3007151"/>
              <a:ext cx="251520" cy="1800200"/>
            </a:xfrm>
            <a:custGeom>
              <a:avLst/>
              <a:gdLst/>
              <a:ahLst/>
              <a:cxnLst/>
              <a:rect l="l" t="t" r="r" b="b"/>
              <a:pathLst>
                <a:path w="251520" h="1800200">
                  <a:moveTo>
                    <a:pt x="251520" y="1468426"/>
                  </a:moveTo>
                  <a:lnTo>
                    <a:pt x="251520" y="1800200"/>
                  </a:lnTo>
                  <a:lnTo>
                    <a:pt x="0" y="1800200"/>
                  </a:lnTo>
                  <a:close/>
                  <a:moveTo>
                    <a:pt x="0" y="0"/>
                  </a:moveTo>
                  <a:lnTo>
                    <a:pt x="251520" y="0"/>
                  </a:lnTo>
                  <a:lnTo>
                    <a:pt x="251520" y="33177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5" name="Chevron 44">
              <a:extLst>
                <a:ext uri="{FF2B5EF4-FFF2-40B4-BE49-F238E27FC236}">
                  <a16:creationId xmlns:a16="http://schemas.microsoft.com/office/drawing/2014/main" id="{01B65791-999E-4528-AF41-5F7E400678D6}"/>
                </a:ext>
              </a:extLst>
            </p:cNvPr>
            <p:cNvSpPr/>
            <p:nvPr/>
          </p:nvSpPr>
          <p:spPr>
            <a:xfrm>
              <a:off x="0" y="3676284"/>
              <a:ext cx="175098" cy="461935"/>
            </a:xfrm>
            <a:custGeom>
              <a:avLst/>
              <a:gdLst/>
              <a:ahLst/>
              <a:cxnLst/>
              <a:rect l="l" t="t" r="r" b="b"/>
              <a:pathLst>
                <a:path w="134169" h="353958">
                  <a:moveTo>
                    <a:pt x="0" y="0"/>
                  </a:moveTo>
                  <a:lnTo>
                    <a:pt x="134169" y="176979"/>
                  </a:lnTo>
                  <a:lnTo>
                    <a:pt x="0" y="35395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6" name="Chevron 6">
              <a:extLst>
                <a:ext uri="{FF2B5EF4-FFF2-40B4-BE49-F238E27FC236}">
                  <a16:creationId xmlns:a16="http://schemas.microsoft.com/office/drawing/2014/main" id="{3814DE77-6738-4A0E-AE69-7775F59974B8}"/>
                </a:ext>
              </a:extLst>
            </p:cNvPr>
            <p:cNvSpPr/>
            <p:nvPr/>
          </p:nvSpPr>
          <p:spPr>
            <a:xfrm>
              <a:off x="2836246" y="3007151"/>
              <a:ext cx="1152128" cy="1800200"/>
            </a:xfrm>
            <a:prstGeom prst="chevron">
              <a:avLst>
                <a:gd name="adj" fmla="val 59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7" name="Chevron 7">
              <a:extLst>
                <a:ext uri="{FF2B5EF4-FFF2-40B4-BE49-F238E27FC236}">
                  <a16:creationId xmlns:a16="http://schemas.microsoft.com/office/drawing/2014/main" id="{7B7948E1-EE48-4D59-BBFB-2CEC28DB7E99}"/>
                </a:ext>
              </a:extLst>
            </p:cNvPr>
            <p:cNvSpPr/>
            <p:nvPr/>
          </p:nvSpPr>
          <p:spPr>
            <a:xfrm>
              <a:off x="3628334" y="3007151"/>
              <a:ext cx="1152128" cy="1800200"/>
            </a:xfrm>
            <a:prstGeom prst="chevron">
              <a:avLst>
                <a:gd name="adj" fmla="val 59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8" name="Chevron 8">
              <a:extLst>
                <a:ext uri="{FF2B5EF4-FFF2-40B4-BE49-F238E27FC236}">
                  <a16:creationId xmlns:a16="http://schemas.microsoft.com/office/drawing/2014/main" id="{744AA935-89A1-40C2-8157-FBD52B3142AF}"/>
                </a:ext>
              </a:extLst>
            </p:cNvPr>
            <p:cNvSpPr/>
            <p:nvPr/>
          </p:nvSpPr>
          <p:spPr>
            <a:xfrm>
              <a:off x="4395420" y="3007151"/>
              <a:ext cx="1152128" cy="1800200"/>
            </a:xfrm>
            <a:prstGeom prst="chevron">
              <a:avLst>
                <a:gd name="adj" fmla="val 59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9" name="Chevron 11">
              <a:extLst>
                <a:ext uri="{FF2B5EF4-FFF2-40B4-BE49-F238E27FC236}">
                  <a16:creationId xmlns:a16="http://schemas.microsoft.com/office/drawing/2014/main" id="{08308B44-E64A-462F-874E-D1583A40C819}"/>
                </a:ext>
              </a:extLst>
            </p:cNvPr>
            <p:cNvSpPr/>
            <p:nvPr/>
          </p:nvSpPr>
          <p:spPr>
            <a:xfrm>
              <a:off x="9728774" y="3007151"/>
              <a:ext cx="1152128" cy="1800200"/>
            </a:xfrm>
            <a:prstGeom prst="chevron">
              <a:avLst>
                <a:gd name="adj" fmla="val 59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0" name="Chevron 12">
              <a:extLst>
                <a:ext uri="{FF2B5EF4-FFF2-40B4-BE49-F238E27FC236}">
                  <a16:creationId xmlns:a16="http://schemas.microsoft.com/office/drawing/2014/main" id="{00F8635E-BDCB-45D5-90F9-FF87B2492054}"/>
                </a:ext>
              </a:extLst>
            </p:cNvPr>
            <p:cNvSpPr/>
            <p:nvPr/>
          </p:nvSpPr>
          <p:spPr>
            <a:xfrm>
              <a:off x="10520862" y="3007151"/>
              <a:ext cx="1152128" cy="1800200"/>
            </a:xfrm>
            <a:prstGeom prst="chevron">
              <a:avLst>
                <a:gd name="adj" fmla="val 59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D8F2203D-FC86-485A-BDDD-B4E403A4D08F}"/>
              </a:ext>
            </a:extLst>
          </p:cNvPr>
          <p:cNvSpPr/>
          <p:nvPr/>
        </p:nvSpPr>
        <p:spPr>
          <a:xfrm>
            <a:off x="2618800" y="3483020"/>
            <a:ext cx="936104" cy="93610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87CE4F1-3377-42C5-B11F-66B5D5B3DDEE}"/>
              </a:ext>
            </a:extLst>
          </p:cNvPr>
          <p:cNvCxnSpPr/>
          <p:nvPr/>
        </p:nvCxnSpPr>
        <p:spPr>
          <a:xfrm flipH="1">
            <a:off x="3079251" y="3011488"/>
            <a:ext cx="15205" cy="471532"/>
          </a:xfrm>
          <a:prstGeom prst="line">
            <a:avLst/>
          </a:prstGeom>
          <a:ln w="38100">
            <a:solidFill>
              <a:schemeClr val="accent6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96BC8EA-3537-46A5-A6F6-E42F4C52653C}"/>
              </a:ext>
            </a:extLst>
          </p:cNvPr>
          <p:cNvSpPr txBox="1"/>
          <p:nvPr/>
        </p:nvSpPr>
        <p:spPr>
          <a:xfrm>
            <a:off x="2197314" y="4461986"/>
            <a:ext cx="1779082" cy="338554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5081001287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53B7720-D866-4751-8306-7BA1AFAD1F0D}"/>
              </a:ext>
            </a:extLst>
          </p:cNvPr>
          <p:cNvSpPr/>
          <p:nvPr/>
        </p:nvSpPr>
        <p:spPr>
          <a:xfrm>
            <a:off x="4689476" y="3483020"/>
            <a:ext cx="936104" cy="9361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F228C52-D97A-4A33-BF1A-F1F7F2256A90}"/>
              </a:ext>
            </a:extLst>
          </p:cNvPr>
          <p:cNvCxnSpPr>
            <a:cxnSpLocks/>
          </p:cNvCxnSpPr>
          <p:nvPr/>
        </p:nvCxnSpPr>
        <p:spPr>
          <a:xfrm>
            <a:off x="5142391" y="3011488"/>
            <a:ext cx="1" cy="471532"/>
          </a:xfrm>
          <a:prstGeom prst="line">
            <a:avLst/>
          </a:prstGeom>
          <a:ln w="38100">
            <a:solidFill>
              <a:schemeClr val="accent1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DAFC44C-136C-48AF-878C-68A207A2CFD6}"/>
              </a:ext>
            </a:extLst>
          </p:cNvPr>
          <p:cNvSpPr txBox="1"/>
          <p:nvPr/>
        </p:nvSpPr>
        <p:spPr>
          <a:xfrm>
            <a:off x="4267990" y="4461986"/>
            <a:ext cx="1779082" cy="338554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3790043446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2FC6643-5798-4A4F-B957-99356A8B25E4}"/>
              </a:ext>
            </a:extLst>
          </p:cNvPr>
          <p:cNvSpPr/>
          <p:nvPr/>
        </p:nvSpPr>
        <p:spPr>
          <a:xfrm>
            <a:off x="6760152" y="3483020"/>
            <a:ext cx="936104" cy="9361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D1FEE1B-FB4F-4896-9044-A03C4D97B605}"/>
              </a:ext>
            </a:extLst>
          </p:cNvPr>
          <p:cNvCxnSpPr>
            <a:cxnSpLocks/>
          </p:cNvCxnSpPr>
          <p:nvPr/>
        </p:nvCxnSpPr>
        <p:spPr>
          <a:xfrm>
            <a:off x="7240698" y="3011488"/>
            <a:ext cx="0" cy="471532"/>
          </a:xfrm>
          <a:prstGeom prst="line">
            <a:avLst/>
          </a:prstGeom>
          <a:ln w="38100">
            <a:solidFill>
              <a:schemeClr val="accent2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2E9B0261-80D4-4031-8BEF-404B4E9C2F9B}"/>
              </a:ext>
            </a:extLst>
          </p:cNvPr>
          <p:cNvSpPr txBox="1"/>
          <p:nvPr/>
        </p:nvSpPr>
        <p:spPr>
          <a:xfrm>
            <a:off x="6338666" y="4461986"/>
            <a:ext cx="1779082" cy="338554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016232414270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661E302-F87C-4D64-933C-C9656C46E2C3}"/>
              </a:ext>
            </a:extLst>
          </p:cNvPr>
          <p:cNvSpPr/>
          <p:nvPr/>
        </p:nvSpPr>
        <p:spPr>
          <a:xfrm>
            <a:off x="8830828" y="3483020"/>
            <a:ext cx="936104" cy="93610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F010344-B236-45D4-9B8C-5E9959163681}"/>
              </a:ext>
            </a:extLst>
          </p:cNvPr>
          <p:cNvCxnSpPr>
            <a:cxnSpLocks/>
            <a:endCxn id="37" idx="0"/>
          </p:cNvCxnSpPr>
          <p:nvPr/>
        </p:nvCxnSpPr>
        <p:spPr>
          <a:xfrm>
            <a:off x="9292434" y="3013958"/>
            <a:ext cx="6447" cy="469063"/>
          </a:xfrm>
          <a:prstGeom prst="line">
            <a:avLst/>
          </a:prstGeom>
          <a:ln w="38100">
            <a:solidFill>
              <a:schemeClr val="accent3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BC9DD7A7-69C0-4057-9108-0ADBF8D758BA}"/>
              </a:ext>
            </a:extLst>
          </p:cNvPr>
          <p:cNvSpPr txBox="1"/>
          <p:nvPr/>
        </p:nvSpPr>
        <p:spPr>
          <a:xfrm>
            <a:off x="8409342" y="4461986"/>
            <a:ext cx="1779082" cy="338554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050900524971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57" name="รูปภาพ 5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267" y="3724114"/>
            <a:ext cx="432048" cy="442339"/>
          </a:xfrm>
          <a:prstGeom prst="rect">
            <a:avLst/>
          </a:prstGeom>
          <a:noFill/>
        </p:spPr>
      </p:pic>
      <p:pic>
        <p:nvPicPr>
          <p:cNvPr id="58" name="รูปภาพ 5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500" y="3672479"/>
            <a:ext cx="568489" cy="542490"/>
          </a:xfrm>
          <a:prstGeom prst="rect">
            <a:avLst/>
          </a:prstGeom>
          <a:noFill/>
        </p:spPr>
      </p:pic>
      <p:pic>
        <p:nvPicPr>
          <p:cNvPr id="59" name="รูปภาพ 58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93" t="22146" r="27730" b="15845"/>
          <a:stretch/>
        </p:blipFill>
        <p:spPr bwMode="auto">
          <a:xfrm>
            <a:off x="6988687" y="3697378"/>
            <a:ext cx="486174" cy="469075"/>
          </a:xfrm>
          <a:prstGeom prst="rect">
            <a:avLst/>
          </a:prstGeom>
          <a:noFill/>
        </p:spPr>
      </p:pic>
      <p:pic>
        <p:nvPicPr>
          <p:cNvPr id="60" name="รูปภาพ 59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" t="4198" b="1144"/>
          <a:stretch/>
        </p:blipFill>
        <p:spPr bwMode="auto">
          <a:xfrm>
            <a:off x="9029799" y="3679459"/>
            <a:ext cx="548550" cy="507389"/>
          </a:xfrm>
          <a:prstGeom prst="rect">
            <a:avLst/>
          </a:prstGeom>
          <a:noFill/>
        </p:spPr>
      </p:pic>
      <p:sp>
        <p:nvSpPr>
          <p:cNvPr id="24" name="กล่องข้อความ 23"/>
          <p:cNvSpPr txBox="1"/>
          <p:nvPr/>
        </p:nvSpPr>
        <p:spPr>
          <a:xfrm>
            <a:off x="3988374" y="5233525"/>
            <a:ext cx="4813928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ชื่อบัญชี : สหกรณ์ออมทรัพย์ครูแม่ฮ่องสอน</a:t>
            </a:r>
          </a:p>
          <a:p>
            <a:r>
              <a:rPr lang="th-TH" sz="2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พร้อม</a:t>
            </a:r>
            <a:r>
              <a:rPr lang="th-TH" sz="25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เพย์</a:t>
            </a:r>
            <a:r>
              <a:rPr lang="th-TH" sz="2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: 0994000448261 (เลขบัตรประชาชน)</a:t>
            </a:r>
          </a:p>
          <a:p>
            <a:endParaRPr lang="th-TH" sz="25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2049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2" grpId="0" animBg="1"/>
      <p:bldP spid="25" grpId="0" animBg="1"/>
      <p:bldP spid="27" grpId="0" animBg="1"/>
      <p:bldP spid="30" grpId="0" animBg="1"/>
      <p:bldP spid="32" grpId="0" animBg="1"/>
      <p:bldP spid="35" grpId="0" animBg="1"/>
      <p:bldP spid="37" grpId="0" animBg="1"/>
      <p:bldP spid="40" grpId="0" animBg="1"/>
      <p:bldP spid="24" grpId="0"/>
    </p:bldLst>
  </p:timing>
</p:sld>
</file>

<file path=ppt/theme/theme1.xml><?xml version="1.0" encoding="utf-8"?>
<a:theme xmlns:a="http://schemas.openxmlformats.org/drawingml/2006/main" name="Cover and End Slide Master">
  <a:themeElements>
    <a:clrScheme name="ALLPPT- FLASHFOO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9BA27"/>
      </a:accent1>
      <a:accent2>
        <a:srgbClr val="F3932D"/>
      </a:accent2>
      <a:accent3>
        <a:srgbClr val="79BA27"/>
      </a:accent3>
      <a:accent4>
        <a:srgbClr val="F2B662"/>
      </a:accent4>
      <a:accent5>
        <a:srgbClr val="F3932D"/>
      </a:accent5>
      <a:accent6>
        <a:srgbClr val="F2B662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 FLASHFOO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9BA27"/>
      </a:accent1>
      <a:accent2>
        <a:srgbClr val="F3932D"/>
      </a:accent2>
      <a:accent3>
        <a:srgbClr val="79BA27"/>
      </a:accent3>
      <a:accent4>
        <a:srgbClr val="F2B662"/>
      </a:accent4>
      <a:accent5>
        <a:srgbClr val="F3932D"/>
      </a:accent5>
      <a:accent6>
        <a:srgbClr val="F2B662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 FLASHFOO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9BA27"/>
      </a:accent1>
      <a:accent2>
        <a:srgbClr val="F3932D"/>
      </a:accent2>
      <a:accent3>
        <a:srgbClr val="79BA27"/>
      </a:accent3>
      <a:accent4>
        <a:srgbClr val="F2B662"/>
      </a:accent4>
      <a:accent5>
        <a:srgbClr val="F3932D"/>
      </a:accent5>
      <a:accent6>
        <a:srgbClr val="F2B662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ป้าย">
  <a:themeElements>
    <a:clrScheme name="ป้าย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ป้าย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ป้าย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5782</TotalTime>
  <Words>3244</Words>
  <Application>Microsoft Office PowerPoint</Application>
  <PresentationFormat>แบบจอกว้าง</PresentationFormat>
  <Paragraphs>330</Paragraphs>
  <Slides>46</Slides>
  <Notes>10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4</vt:i4>
      </vt:variant>
      <vt:variant>
        <vt:lpstr>ชื่อเรื่องสไลด์</vt:lpstr>
      </vt:variant>
      <vt:variant>
        <vt:i4>46</vt:i4>
      </vt:variant>
    </vt:vector>
  </HeadingPairs>
  <TitlesOfParts>
    <vt:vector size="56" baseType="lpstr">
      <vt:lpstr>Impact</vt:lpstr>
      <vt:lpstr>Arial</vt:lpstr>
      <vt:lpstr>TH SarabunPSK</vt:lpstr>
      <vt:lpstr>Wingdings</vt:lpstr>
      <vt:lpstr>Calibri</vt:lpstr>
      <vt:lpstr>Gill Sans MT</vt:lpstr>
      <vt:lpstr>Cover and End Slide Master</vt:lpstr>
      <vt:lpstr>Contents Slide Master</vt:lpstr>
      <vt:lpstr>Section Break Slide Master</vt:lpstr>
      <vt:lpstr>ป้าย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การทำประกันชีวิตสมาชิกสมทบ</vt:lpstr>
      <vt:lpstr>งานนำเสนอ PowerPoint</vt:lpstr>
      <vt:lpstr>สมาคมฌาปนกิจสงเคราะห์สหกรณ์สมาชิก ของชุมนุมสหกรณ์ออมทรัพย์แห่งประเทศไทย (สส.ชสอ.)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สวัสดิการสงเคราะห์สมาชิกและครอบครัวสมาชิก</vt:lpstr>
      <vt:lpstr>งานนำเสนอ PowerPoint</vt:lpstr>
      <vt:lpstr>สวัสดิการช่วยเหลือสมาชิกที่ประสบภัย</vt:lpstr>
      <vt:lpstr>สวัสดิการเพื่อการสมรส</vt:lpstr>
      <vt:lpstr>สวัสดิการรักษาพยาบาล</vt:lpstr>
      <vt:lpstr>สวัสดิการสมาชิกผู้เป็นโสด</vt:lpstr>
      <vt:lpstr>งานนำเสนอ PowerPoint</vt:lpstr>
      <vt:lpstr>สวัสดิการต้นกล้าสหกรณ์</vt:lpstr>
      <vt:lpstr>สวัสดิการสมาชิกอาวุโส</vt:lpstr>
      <vt:lpstr>งานนำเสนอ PowerPoint</vt:lpstr>
      <vt:lpstr>สวัสดิการสงเคราะห์สมาชิกผู้ถึงแก่กรรม</vt:lpstr>
      <vt:lpstr>สวัสดิการสวัสดิการสงเคราะห์ศพ คู่สมรส บุตร และบิดามารดา ของสมาชิก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DELL</cp:lastModifiedBy>
  <cp:revision>233</cp:revision>
  <cp:lastPrinted>2024-05-04T05:54:42Z</cp:lastPrinted>
  <dcterms:created xsi:type="dcterms:W3CDTF">2019-01-14T06:35:35Z</dcterms:created>
  <dcterms:modified xsi:type="dcterms:W3CDTF">2024-05-04T06:47:25Z</dcterms:modified>
</cp:coreProperties>
</file>